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9" r:id="rId3"/>
    <p:sldId id="257" r:id="rId4"/>
    <p:sldId id="260" r:id="rId5"/>
    <p:sldId id="262" r:id="rId6"/>
    <p:sldId id="263" r:id="rId7"/>
    <p:sldId id="265" r:id="rId8"/>
    <p:sldId id="266" r:id="rId9"/>
    <p:sldId id="264" r:id="rId10"/>
    <p:sldId id="267" r:id="rId11"/>
    <p:sldId id="258"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EC270-74C6-466C-A393-38F891EA58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8E790D-CFEB-4703-AA37-37A6624EC897}">
      <dgm:prSet/>
      <dgm:spPr/>
      <dgm:t>
        <a:bodyPr/>
        <a:lstStyle/>
        <a:p>
          <a:r>
            <a:rPr lang="en-GB"/>
            <a:t>School brushes for the playground</a:t>
          </a:r>
          <a:endParaRPr lang="en-US"/>
        </a:p>
      </dgm:t>
    </dgm:pt>
    <dgm:pt modelId="{1F69670B-5A5B-43CB-B10E-093652FF2AB4}" type="parTrans" cxnId="{D3A44778-963B-46A7-B729-22BFC486FBC0}">
      <dgm:prSet/>
      <dgm:spPr/>
      <dgm:t>
        <a:bodyPr/>
        <a:lstStyle/>
        <a:p>
          <a:endParaRPr lang="en-US"/>
        </a:p>
      </dgm:t>
    </dgm:pt>
    <dgm:pt modelId="{90A75115-955B-4F7F-A2D1-5104892EE676}" type="sibTrans" cxnId="{D3A44778-963B-46A7-B729-22BFC486FBC0}">
      <dgm:prSet/>
      <dgm:spPr/>
      <dgm:t>
        <a:bodyPr/>
        <a:lstStyle/>
        <a:p>
          <a:endParaRPr lang="en-US"/>
        </a:p>
      </dgm:t>
    </dgm:pt>
    <dgm:pt modelId="{7471235D-1A9B-498D-875C-07569BFDD1A5}">
      <dgm:prSet/>
      <dgm:spPr/>
      <dgm:t>
        <a:bodyPr/>
        <a:lstStyle/>
        <a:p>
          <a:r>
            <a:rPr lang="en-GB"/>
            <a:t>Fruit for the sponsored run</a:t>
          </a:r>
          <a:endParaRPr lang="en-US"/>
        </a:p>
      </dgm:t>
    </dgm:pt>
    <dgm:pt modelId="{8E5E367F-64EE-4C32-9FB5-1CB0FA28ED15}" type="parTrans" cxnId="{38C8BE4C-36C2-4BE0-97CE-CCEC07B43F39}">
      <dgm:prSet/>
      <dgm:spPr/>
      <dgm:t>
        <a:bodyPr/>
        <a:lstStyle/>
        <a:p>
          <a:endParaRPr lang="en-US"/>
        </a:p>
      </dgm:t>
    </dgm:pt>
    <dgm:pt modelId="{4E3794E1-5FD2-4CEC-B408-D93CE4ABC27A}" type="sibTrans" cxnId="{38C8BE4C-36C2-4BE0-97CE-CCEC07B43F39}">
      <dgm:prSet/>
      <dgm:spPr/>
      <dgm:t>
        <a:bodyPr/>
        <a:lstStyle/>
        <a:p>
          <a:endParaRPr lang="en-US"/>
        </a:p>
      </dgm:t>
    </dgm:pt>
    <dgm:pt modelId="{5E36E4C6-24AC-472D-A61F-C11A286F1B62}">
      <dgm:prSet/>
      <dgm:spPr/>
      <dgm:t>
        <a:bodyPr/>
        <a:lstStyle/>
        <a:p>
          <a:r>
            <a:rPr lang="en-GB" dirty="0"/>
            <a:t>A freezer for the school’s first aid room</a:t>
          </a:r>
          <a:endParaRPr lang="en-US" dirty="0"/>
        </a:p>
      </dgm:t>
    </dgm:pt>
    <dgm:pt modelId="{38E3319A-1518-43E7-80CB-04A08FA060CB}" type="parTrans" cxnId="{FAC9990C-05FA-49E9-86C4-51059CD784A3}">
      <dgm:prSet/>
      <dgm:spPr/>
      <dgm:t>
        <a:bodyPr/>
        <a:lstStyle/>
        <a:p>
          <a:endParaRPr lang="en-US"/>
        </a:p>
      </dgm:t>
    </dgm:pt>
    <dgm:pt modelId="{A383DDCE-6552-4591-B14E-00CE3609C090}" type="sibTrans" cxnId="{FAC9990C-05FA-49E9-86C4-51059CD784A3}">
      <dgm:prSet/>
      <dgm:spPr/>
      <dgm:t>
        <a:bodyPr/>
        <a:lstStyle/>
        <a:p>
          <a:endParaRPr lang="en-US"/>
        </a:p>
      </dgm:t>
    </dgm:pt>
    <dgm:pt modelId="{4A7BD961-748B-4874-90AC-23A241BD4973}">
      <dgm:prSet/>
      <dgm:spPr/>
      <dgm:t>
        <a:bodyPr/>
        <a:lstStyle/>
        <a:p>
          <a:r>
            <a:rPr lang="en-GB"/>
            <a:t>Contributions for the P7 leavers party</a:t>
          </a:r>
          <a:endParaRPr lang="en-US"/>
        </a:p>
      </dgm:t>
    </dgm:pt>
    <dgm:pt modelId="{54C611DF-D880-44A4-A55A-655880A9F837}" type="parTrans" cxnId="{21BB2488-9F9C-4515-BBA2-0C280F344B1A}">
      <dgm:prSet/>
      <dgm:spPr/>
      <dgm:t>
        <a:bodyPr/>
        <a:lstStyle/>
        <a:p>
          <a:endParaRPr lang="en-US"/>
        </a:p>
      </dgm:t>
    </dgm:pt>
    <dgm:pt modelId="{E8ACF797-CAD5-48E8-9F5B-A55A4FD58D34}" type="sibTrans" cxnId="{21BB2488-9F9C-4515-BBA2-0C280F344B1A}">
      <dgm:prSet/>
      <dgm:spPr/>
      <dgm:t>
        <a:bodyPr/>
        <a:lstStyle/>
        <a:p>
          <a:endParaRPr lang="en-US"/>
        </a:p>
      </dgm:t>
    </dgm:pt>
    <dgm:pt modelId="{1E47395C-5C75-4F2F-BB29-D00C57291F4D}">
      <dgm:prSet/>
      <dgm:spPr/>
      <dgm:t>
        <a:bodyPr/>
        <a:lstStyle/>
        <a:p>
          <a:r>
            <a:rPr lang="en-GB"/>
            <a:t>Books from Santa for P1-3</a:t>
          </a:r>
          <a:endParaRPr lang="en-US"/>
        </a:p>
      </dgm:t>
    </dgm:pt>
    <dgm:pt modelId="{66DF798A-17F6-42B5-8A19-493D30A2B440}" type="parTrans" cxnId="{3057A7B7-6563-4A3E-8116-D73E22A219F0}">
      <dgm:prSet/>
      <dgm:spPr/>
      <dgm:t>
        <a:bodyPr/>
        <a:lstStyle/>
        <a:p>
          <a:endParaRPr lang="en-US"/>
        </a:p>
      </dgm:t>
    </dgm:pt>
    <dgm:pt modelId="{48E02AB4-6198-42B1-9409-CB7232FDC244}" type="sibTrans" cxnId="{3057A7B7-6563-4A3E-8116-D73E22A219F0}">
      <dgm:prSet/>
      <dgm:spPr/>
      <dgm:t>
        <a:bodyPr/>
        <a:lstStyle/>
        <a:p>
          <a:endParaRPr lang="en-US"/>
        </a:p>
      </dgm:t>
    </dgm:pt>
    <dgm:pt modelId="{7199CE03-7919-435A-9F6E-383C7759E466}">
      <dgm:prSet/>
      <dgm:spPr/>
      <dgm:t>
        <a:bodyPr/>
        <a:lstStyle/>
        <a:p>
          <a:r>
            <a:rPr lang="en-GB"/>
            <a:t>Money towards the class Christmas parties</a:t>
          </a:r>
          <a:endParaRPr lang="en-US"/>
        </a:p>
      </dgm:t>
    </dgm:pt>
    <dgm:pt modelId="{C300EFD0-9555-4748-8751-B550CF44DE46}" type="parTrans" cxnId="{BFBB1DC6-7D00-4A10-BA92-037A985E0C6B}">
      <dgm:prSet/>
      <dgm:spPr/>
      <dgm:t>
        <a:bodyPr/>
        <a:lstStyle/>
        <a:p>
          <a:endParaRPr lang="en-US"/>
        </a:p>
      </dgm:t>
    </dgm:pt>
    <dgm:pt modelId="{84643E2E-F97B-461B-AF7F-8506AAF3E073}" type="sibTrans" cxnId="{BFBB1DC6-7D00-4A10-BA92-037A985E0C6B}">
      <dgm:prSet/>
      <dgm:spPr/>
      <dgm:t>
        <a:bodyPr/>
        <a:lstStyle/>
        <a:p>
          <a:endParaRPr lang="en-US"/>
        </a:p>
      </dgm:t>
    </dgm:pt>
    <dgm:pt modelId="{D1AE85E4-A547-4A23-8091-F77CC950E860}">
      <dgm:prSet/>
      <dgm:spPr/>
      <dgm:t>
        <a:bodyPr/>
        <a:lstStyle/>
        <a:p>
          <a:r>
            <a:rPr lang="en-GB"/>
            <a:t>Christmas Panto during lockdown</a:t>
          </a:r>
          <a:endParaRPr lang="en-US"/>
        </a:p>
      </dgm:t>
    </dgm:pt>
    <dgm:pt modelId="{A787C6C4-6481-4E82-8574-722DCDA35BF3}" type="parTrans" cxnId="{9F534498-4047-409D-A1AB-C5A994763DDD}">
      <dgm:prSet/>
      <dgm:spPr/>
      <dgm:t>
        <a:bodyPr/>
        <a:lstStyle/>
        <a:p>
          <a:endParaRPr lang="en-US"/>
        </a:p>
      </dgm:t>
    </dgm:pt>
    <dgm:pt modelId="{1120D47F-70D3-4092-A7D2-E12E9EA3582F}" type="sibTrans" cxnId="{9F534498-4047-409D-A1AB-C5A994763DDD}">
      <dgm:prSet/>
      <dgm:spPr/>
      <dgm:t>
        <a:bodyPr/>
        <a:lstStyle/>
        <a:p>
          <a:endParaRPr lang="en-US"/>
        </a:p>
      </dgm:t>
    </dgm:pt>
    <dgm:pt modelId="{6687FDD9-1BA2-46A7-8B71-52826F1CE8DA}">
      <dgm:prSet/>
      <dgm:spPr/>
      <dgm:t>
        <a:bodyPr/>
        <a:lstStyle/>
        <a:p>
          <a:r>
            <a:rPr lang="en-GB" dirty="0"/>
            <a:t>Money wallets for the schools Credit Union initiative</a:t>
          </a:r>
          <a:endParaRPr lang="en-US" dirty="0"/>
        </a:p>
      </dgm:t>
    </dgm:pt>
    <dgm:pt modelId="{F08DDB83-8E00-4D7A-9315-680229F973E1}" type="parTrans" cxnId="{08FBAE00-3A39-4499-917E-7DEC71D2AAAA}">
      <dgm:prSet/>
      <dgm:spPr/>
      <dgm:t>
        <a:bodyPr/>
        <a:lstStyle/>
        <a:p>
          <a:endParaRPr lang="en-US"/>
        </a:p>
      </dgm:t>
    </dgm:pt>
    <dgm:pt modelId="{7807585E-D2CB-4BDB-AB76-CF131F3A08AF}" type="sibTrans" cxnId="{08FBAE00-3A39-4499-917E-7DEC71D2AAAA}">
      <dgm:prSet/>
      <dgm:spPr/>
      <dgm:t>
        <a:bodyPr/>
        <a:lstStyle/>
        <a:p>
          <a:endParaRPr lang="en-US"/>
        </a:p>
      </dgm:t>
    </dgm:pt>
    <dgm:pt modelId="{7A228542-83A1-4C90-85E1-00BCA4C3A6C0}">
      <dgm:prSet/>
      <dgm:spPr/>
      <dgm:t>
        <a:bodyPr/>
        <a:lstStyle/>
        <a:p>
          <a:r>
            <a:rPr lang="en-GB" dirty="0"/>
            <a:t>Storage bins for loose play storage</a:t>
          </a:r>
          <a:endParaRPr lang="en-US" dirty="0"/>
        </a:p>
      </dgm:t>
    </dgm:pt>
    <dgm:pt modelId="{80F4D003-11F6-4BE2-AE8F-B67A17F1BEC9}" type="parTrans" cxnId="{32C8410D-F224-4B7C-A1D3-84B5A983D9A3}">
      <dgm:prSet/>
      <dgm:spPr/>
      <dgm:t>
        <a:bodyPr/>
        <a:lstStyle/>
        <a:p>
          <a:endParaRPr lang="en-US"/>
        </a:p>
      </dgm:t>
    </dgm:pt>
    <dgm:pt modelId="{392C3BB4-9694-409D-AFAC-526224AB2CFA}" type="sibTrans" cxnId="{32C8410D-F224-4B7C-A1D3-84B5A983D9A3}">
      <dgm:prSet/>
      <dgm:spPr/>
      <dgm:t>
        <a:bodyPr/>
        <a:lstStyle/>
        <a:p>
          <a:endParaRPr lang="en-US"/>
        </a:p>
      </dgm:t>
    </dgm:pt>
    <dgm:pt modelId="{E08E0AB3-CA36-4165-A6E3-7456F1D837CF}">
      <dgm:prSet/>
      <dgm:spPr/>
      <dgm:t>
        <a:bodyPr/>
        <a:lstStyle/>
        <a:p>
          <a:r>
            <a:rPr lang="en-GB"/>
            <a:t>Football kits</a:t>
          </a:r>
          <a:endParaRPr lang="en-US"/>
        </a:p>
      </dgm:t>
    </dgm:pt>
    <dgm:pt modelId="{D0C37DD1-5C77-4A5B-BC02-EB589400D4FA}" type="parTrans" cxnId="{C5193659-910F-40EB-90D0-D9201CCC992D}">
      <dgm:prSet/>
      <dgm:spPr/>
      <dgm:t>
        <a:bodyPr/>
        <a:lstStyle/>
        <a:p>
          <a:endParaRPr lang="en-US"/>
        </a:p>
      </dgm:t>
    </dgm:pt>
    <dgm:pt modelId="{55ACFEFA-B8A6-414C-82B7-3E197DE1A0C9}" type="sibTrans" cxnId="{C5193659-910F-40EB-90D0-D9201CCC992D}">
      <dgm:prSet/>
      <dgm:spPr/>
      <dgm:t>
        <a:bodyPr/>
        <a:lstStyle/>
        <a:p>
          <a:endParaRPr lang="en-US"/>
        </a:p>
      </dgm:t>
    </dgm:pt>
    <dgm:pt modelId="{63F9E4BA-1652-4CC7-9456-063B4E2E880D}">
      <dgm:prSet/>
      <dgm:spPr/>
      <dgm:t>
        <a:bodyPr/>
        <a:lstStyle/>
        <a:p>
          <a:r>
            <a:rPr lang="en-GB"/>
            <a:t>P1 Parent bags on their first day of school</a:t>
          </a:r>
          <a:endParaRPr lang="en-US"/>
        </a:p>
      </dgm:t>
    </dgm:pt>
    <dgm:pt modelId="{C4D50052-481E-45A7-A10F-81CEF72E709E}" type="parTrans" cxnId="{82E24993-8DDC-4DCC-8FCB-2A495BF3544B}">
      <dgm:prSet/>
      <dgm:spPr/>
      <dgm:t>
        <a:bodyPr/>
        <a:lstStyle/>
        <a:p>
          <a:endParaRPr lang="en-US"/>
        </a:p>
      </dgm:t>
    </dgm:pt>
    <dgm:pt modelId="{83B5B8E8-CB3C-4005-8802-A99166907F1B}" type="sibTrans" cxnId="{82E24993-8DDC-4DCC-8FCB-2A495BF3544B}">
      <dgm:prSet/>
      <dgm:spPr/>
      <dgm:t>
        <a:bodyPr/>
        <a:lstStyle/>
        <a:p>
          <a:endParaRPr lang="en-US"/>
        </a:p>
      </dgm:t>
    </dgm:pt>
    <dgm:pt modelId="{DC6FB1CC-2F30-4D70-B6D1-5F9F5C9B9EE5}">
      <dgm:prSet/>
      <dgm:spPr/>
      <dgm:t>
        <a:bodyPr/>
        <a:lstStyle/>
        <a:p>
          <a:r>
            <a:rPr lang="en-GB"/>
            <a:t>P1 End of year books</a:t>
          </a:r>
          <a:endParaRPr lang="en-US"/>
        </a:p>
      </dgm:t>
    </dgm:pt>
    <dgm:pt modelId="{CBC914D8-1458-4CE4-8D4E-A61AFB05C6A8}" type="parTrans" cxnId="{5532D23E-1DAC-4FFE-B8C0-6196479051E1}">
      <dgm:prSet/>
      <dgm:spPr/>
      <dgm:t>
        <a:bodyPr/>
        <a:lstStyle/>
        <a:p>
          <a:endParaRPr lang="en-US"/>
        </a:p>
      </dgm:t>
    </dgm:pt>
    <dgm:pt modelId="{9BBA97CA-3B56-4C67-AC92-66F8176F53BF}" type="sibTrans" cxnId="{5532D23E-1DAC-4FFE-B8C0-6196479051E1}">
      <dgm:prSet/>
      <dgm:spPr/>
      <dgm:t>
        <a:bodyPr/>
        <a:lstStyle/>
        <a:p>
          <a:endParaRPr lang="en-US"/>
        </a:p>
      </dgm:t>
    </dgm:pt>
    <dgm:pt modelId="{47B20139-9908-43E7-88AC-4E887D55DFFF}">
      <dgm:prSet/>
      <dgm:spPr/>
      <dgm:t>
        <a:bodyPr/>
        <a:lstStyle/>
        <a:p>
          <a:r>
            <a:rPr lang="en-US" dirty="0"/>
            <a:t>The PC funded the fit out of the school library</a:t>
          </a:r>
        </a:p>
      </dgm:t>
    </dgm:pt>
    <dgm:pt modelId="{7B4B704B-A25C-49B2-B4AB-BC4A7A5E9D8E}" type="parTrans" cxnId="{24293EE7-61E3-4573-98B8-B6E0FC82E3C7}">
      <dgm:prSet/>
      <dgm:spPr/>
      <dgm:t>
        <a:bodyPr/>
        <a:lstStyle/>
        <a:p>
          <a:endParaRPr lang="en-GB"/>
        </a:p>
      </dgm:t>
    </dgm:pt>
    <dgm:pt modelId="{B49DE9B7-86B7-4FAE-9294-BCDF59EE32C2}" type="sibTrans" cxnId="{24293EE7-61E3-4573-98B8-B6E0FC82E3C7}">
      <dgm:prSet/>
      <dgm:spPr/>
      <dgm:t>
        <a:bodyPr/>
        <a:lstStyle/>
        <a:p>
          <a:endParaRPr lang="en-GB"/>
        </a:p>
      </dgm:t>
    </dgm:pt>
    <dgm:pt modelId="{0A42EDE9-F1C2-4894-87D3-1CB7D7046A05}">
      <dgm:prSet/>
      <dgm:spPr/>
      <dgm:t>
        <a:bodyPr/>
        <a:lstStyle/>
        <a:p>
          <a:r>
            <a:rPr lang="en-US" dirty="0"/>
            <a:t>We regularly donate money to the school library for new books</a:t>
          </a:r>
        </a:p>
      </dgm:t>
    </dgm:pt>
    <dgm:pt modelId="{C33A15C7-F143-4578-9EC2-80E5E5930B51}" type="parTrans" cxnId="{75A2DFA5-68B8-4ADF-BC88-3100253E96B6}">
      <dgm:prSet/>
      <dgm:spPr/>
      <dgm:t>
        <a:bodyPr/>
        <a:lstStyle/>
        <a:p>
          <a:endParaRPr lang="en-GB"/>
        </a:p>
      </dgm:t>
    </dgm:pt>
    <dgm:pt modelId="{69A40F11-CA34-4ED7-AED4-436D6A70472D}" type="sibTrans" cxnId="{75A2DFA5-68B8-4ADF-BC88-3100253E96B6}">
      <dgm:prSet/>
      <dgm:spPr/>
      <dgm:t>
        <a:bodyPr/>
        <a:lstStyle/>
        <a:p>
          <a:endParaRPr lang="en-GB"/>
        </a:p>
      </dgm:t>
    </dgm:pt>
    <dgm:pt modelId="{0C0111BD-D82D-44B7-9727-779D46ED5BD0}" type="pres">
      <dgm:prSet presAssocID="{F68EC270-74C6-466C-A393-38F891EA585F}" presName="diagram" presStyleCnt="0">
        <dgm:presLayoutVars>
          <dgm:dir/>
          <dgm:resizeHandles val="exact"/>
        </dgm:presLayoutVars>
      </dgm:prSet>
      <dgm:spPr/>
    </dgm:pt>
    <dgm:pt modelId="{EE943938-C663-4B98-90D0-5AE5507C43A2}" type="pres">
      <dgm:prSet presAssocID="{A88E790D-CFEB-4703-AA37-37A6624EC897}" presName="node" presStyleLbl="node1" presStyleIdx="0" presStyleCnt="14">
        <dgm:presLayoutVars>
          <dgm:bulletEnabled val="1"/>
        </dgm:presLayoutVars>
      </dgm:prSet>
      <dgm:spPr/>
    </dgm:pt>
    <dgm:pt modelId="{AE9A88C0-E0DE-40CD-8CE9-59C67F78C03E}" type="pres">
      <dgm:prSet presAssocID="{90A75115-955B-4F7F-A2D1-5104892EE676}" presName="sibTrans" presStyleCnt="0"/>
      <dgm:spPr/>
    </dgm:pt>
    <dgm:pt modelId="{B944948A-2465-4897-912E-C74C23F515DC}" type="pres">
      <dgm:prSet presAssocID="{7471235D-1A9B-498D-875C-07569BFDD1A5}" presName="node" presStyleLbl="node1" presStyleIdx="1" presStyleCnt="14">
        <dgm:presLayoutVars>
          <dgm:bulletEnabled val="1"/>
        </dgm:presLayoutVars>
      </dgm:prSet>
      <dgm:spPr/>
    </dgm:pt>
    <dgm:pt modelId="{C18D20E3-75BE-4631-A673-7EB303F317FE}" type="pres">
      <dgm:prSet presAssocID="{4E3794E1-5FD2-4CEC-B408-D93CE4ABC27A}" presName="sibTrans" presStyleCnt="0"/>
      <dgm:spPr/>
    </dgm:pt>
    <dgm:pt modelId="{0E868A39-D08C-41E4-B915-42B8F3BCC8EC}" type="pres">
      <dgm:prSet presAssocID="{5E36E4C6-24AC-472D-A61F-C11A286F1B62}" presName="node" presStyleLbl="node1" presStyleIdx="2" presStyleCnt="14">
        <dgm:presLayoutVars>
          <dgm:bulletEnabled val="1"/>
        </dgm:presLayoutVars>
      </dgm:prSet>
      <dgm:spPr/>
    </dgm:pt>
    <dgm:pt modelId="{C7A56E19-379B-48CB-AB77-7EEDB42AE347}" type="pres">
      <dgm:prSet presAssocID="{A383DDCE-6552-4591-B14E-00CE3609C090}" presName="sibTrans" presStyleCnt="0"/>
      <dgm:spPr/>
    </dgm:pt>
    <dgm:pt modelId="{95F4C76A-5061-4200-A93B-7AE673C0AB6C}" type="pres">
      <dgm:prSet presAssocID="{4A7BD961-748B-4874-90AC-23A241BD4973}" presName="node" presStyleLbl="node1" presStyleIdx="3" presStyleCnt="14">
        <dgm:presLayoutVars>
          <dgm:bulletEnabled val="1"/>
        </dgm:presLayoutVars>
      </dgm:prSet>
      <dgm:spPr/>
    </dgm:pt>
    <dgm:pt modelId="{FCEE4982-9A6D-45BA-A9A8-46AA948AA27C}" type="pres">
      <dgm:prSet presAssocID="{E8ACF797-CAD5-48E8-9F5B-A55A4FD58D34}" presName="sibTrans" presStyleCnt="0"/>
      <dgm:spPr/>
    </dgm:pt>
    <dgm:pt modelId="{D5C27061-AE83-4729-8D9F-B0EC5CB2B5A9}" type="pres">
      <dgm:prSet presAssocID="{1E47395C-5C75-4F2F-BB29-D00C57291F4D}" presName="node" presStyleLbl="node1" presStyleIdx="4" presStyleCnt="14">
        <dgm:presLayoutVars>
          <dgm:bulletEnabled val="1"/>
        </dgm:presLayoutVars>
      </dgm:prSet>
      <dgm:spPr/>
    </dgm:pt>
    <dgm:pt modelId="{ADC2A293-BA41-429A-A3F6-1F5775F70FDC}" type="pres">
      <dgm:prSet presAssocID="{48E02AB4-6198-42B1-9409-CB7232FDC244}" presName="sibTrans" presStyleCnt="0"/>
      <dgm:spPr/>
    </dgm:pt>
    <dgm:pt modelId="{B3DCDD68-2008-414B-BC4C-23AC57B052CB}" type="pres">
      <dgm:prSet presAssocID="{7199CE03-7919-435A-9F6E-383C7759E466}" presName="node" presStyleLbl="node1" presStyleIdx="5" presStyleCnt="14">
        <dgm:presLayoutVars>
          <dgm:bulletEnabled val="1"/>
        </dgm:presLayoutVars>
      </dgm:prSet>
      <dgm:spPr/>
    </dgm:pt>
    <dgm:pt modelId="{457E3397-03A8-44A4-B7C4-47EE6371F3C0}" type="pres">
      <dgm:prSet presAssocID="{84643E2E-F97B-461B-AF7F-8506AAF3E073}" presName="sibTrans" presStyleCnt="0"/>
      <dgm:spPr/>
    </dgm:pt>
    <dgm:pt modelId="{2C1F07F3-6E21-4B09-AD4A-3570B31AE267}" type="pres">
      <dgm:prSet presAssocID="{D1AE85E4-A547-4A23-8091-F77CC950E860}" presName="node" presStyleLbl="node1" presStyleIdx="6" presStyleCnt="14">
        <dgm:presLayoutVars>
          <dgm:bulletEnabled val="1"/>
        </dgm:presLayoutVars>
      </dgm:prSet>
      <dgm:spPr/>
    </dgm:pt>
    <dgm:pt modelId="{1B5C0227-22F6-40A8-99F0-E0297FC1867B}" type="pres">
      <dgm:prSet presAssocID="{1120D47F-70D3-4092-A7D2-E12E9EA3582F}" presName="sibTrans" presStyleCnt="0"/>
      <dgm:spPr/>
    </dgm:pt>
    <dgm:pt modelId="{55748981-A757-490F-B0E2-C388D041A787}" type="pres">
      <dgm:prSet presAssocID="{6687FDD9-1BA2-46A7-8B71-52826F1CE8DA}" presName="node" presStyleLbl="node1" presStyleIdx="7" presStyleCnt="14">
        <dgm:presLayoutVars>
          <dgm:bulletEnabled val="1"/>
        </dgm:presLayoutVars>
      </dgm:prSet>
      <dgm:spPr/>
    </dgm:pt>
    <dgm:pt modelId="{A68EA2EA-CC3F-4E2A-9E59-8A7CDE4A38BE}" type="pres">
      <dgm:prSet presAssocID="{7807585E-D2CB-4BDB-AB76-CF131F3A08AF}" presName="sibTrans" presStyleCnt="0"/>
      <dgm:spPr/>
    </dgm:pt>
    <dgm:pt modelId="{7E6C2B9D-CAFA-4B79-9716-5A72459D89A4}" type="pres">
      <dgm:prSet presAssocID="{7A228542-83A1-4C90-85E1-00BCA4C3A6C0}" presName="node" presStyleLbl="node1" presStyleIdx="8" presStyleCnt="14">
        <dgm:presLayoutVars>
          <dgm:bulletEnabled val="1"/>
        </dgm:presLayoutVars>
      </dgm:prSet>
      <dgm:spPr/>
    </dgm:pt>
    <dgm:pt modelId="{6428A3D1-BC21-478A-B0B6-E4D60E853422}" type="pres">
      <dgm:prSet presAssocID="{392C3BB4-9694-409D-AFAC-526224AB2CFA}" presName="sibTrans" presStyleCnt="0"/>
      <dgm:spPr/>
    </dgm:pt>
    <dgm:pt modelId="{277C8DC0-8693-4B73-8B0C-F94E263C77C1}" type="pres">
      <dgm:prSet presAssocID="{E08E0AB3-CA36-4165-A6E3-7456F1D837CF}" presName="node" presStyleLbl="node1" presStyleIdx="9" presStyleCnt="14">
        <dgm:presLayoutVars>
          <dgm:bulletEnabled val="1"/>
        </dgm:presLayoutVars>
      </dgm:prSet>
      <dgm:spPr/>
    </dgm:pt>
    <dgm:pt modelId="{FBC82742-E295-4E42-9F29-9325DCE176A9}" type="pres">
      <dgm:prSet presAssocID="{55ACFEFA-B8A6-414C-82B7-3E197DE1A0C9}" presName="sibTrans" presStyleCnt="0"/>
      <dgm:spPr/>
    </dgm:pt>
    <dgm:pt modelId="{5276F99D-67C5-4C8E-86BF-0373830D2D0C}" type="pres">
      <dgm:prSet presAssocID="{63F9E4BA-1652-4CC7-9456-063B4E2E880D}" presName="node" presStyleLbl="node1" presStyleIdx="10" presStyleCnt="14">
        <dgm:presLayoutVars>
          <dgm:bulletEnabled val="1"/>
        </dgm:presLayoutVars>
      </dgm:prSet>
      <dgm:spPr/>
    </dgm:pt>
    <dgm:pt modelId="{5C198BDF-AED4-4EF8-AE2C-FC37DC47B4F6}" type="pres">
      <dgm:prSet presAssocID="{83B5B8E8-CB3C-4005-8802-A99166907F1B}" presName="sibTrans" presStyleCnt="0"/>
      <dgm:spPr/>
    </dgm:pt>
    <dgm:pt modelId="{6286A62C-8FC6-4720-AA01-E7DB75959266}" type="pres">
      <dgm:prSet presAssocID="{DC6FB1CC-2F30-4D70-B6D1-5F9F5C9B9EE5}" presName="node" presStyleLbl="node1" presStyleIdx="11" presStyleCnt="14">
        <dgm:presLayoutVars>
          <dgm:bulletEnabled val="1"/>
        </dgm:presLayoutVars>
      </dgm:prSet>
      <dgm:spPr/>
    </dgm:pt>
    <dgm:pt modelId="{A2B76EF4-E9E8-4F50-B2AF-1E710FB542A7}" type="pres">
      <dgm:prSet presAssocID="{9BBA97CA-3B56-4C67-AC92-66F8176F53BF}" presName="sibTrans" presStyleCnt="0"/>
      <dgm:spPr/>
    </dgm:pt>
    <dgm:pt modelId="{A85518EB-527C-49AF-98C9-F152622041A7}" type="pres">
      <dgm:prSet presAssocID="{47B20139-9908-43E7-88AC-4E887D55DFFF}" presName="node" presStyleLbl="node1" presStyleIdx="12" presStyleCnt="14">
        <dgm:presLayoutVars>
          <dgm:bulletEnabled val="1"/>
        </dgm:presLayoutVars>
      </dgm:prSet>
      <dgm:spPr/>
    </dgm:pt>
    <dgm:pt modelId="{58D22028-35CA-4B7F-B177-268E4467A03C}" type="pres">
      <dgm:prSet presAssocID="{B49DE9B7-86B7-4FAE-9294-BCDF59EE32C2}" presName="sibTrans" presStyleCnt="0"/>
      <dgm:spPr/>
    </dgm:pt>
    <dgm:pt modelId="{F6837E77-3C06-4847-A948-E4A2C0D2D0A3}" type="pres">
      <dgm:prSet presAssocID="{0A42EDE9-F1C2-4894-87D3-1CB7D7046A05}" presName="node" presStyleLbl="node1" presStyleIdx="13" presStyleCnt="14">
        <dgm:presLayoutVars>
          <dgm:bulletEnabled val="1"/>
        </dgm:presLayoutVars>
      </dgm:prSet>
      <dgm:spPr/>
    </dgm:pt>
  </dgm:ptLst>
  <dgm:cxnLst>
    <dgm:cxn modelId="{08FBAE00-3A39-4499-917E-7DEC71D2AAAA}" srcId="{F68EC270-74C6-466C-A393-38F891EA585F}" destId="{6687FDD9-1BA2-46A7-8B71-52826F1CE8DA}" srcOrd="7" destOrd="0" parTransId="{F08DDB83-8E00-4D7A-9315-680229F973E1}" sibTransId="{7807585E-D2CB-4BDB-AB76-CF131F3A08AF}"/>
    <dgm:cxn modelId="{FAC9990C-05FA-49E9-86C4-51059CD784A3}" srcId="{F68EC270-74C6-466C-A393-38F891EA585F}" destId="{5E36E4C6-24AC-472D-A61F-C11A286F1B62}" srcOrd="2" destOrd="0" parTransId="{38E3319A-1518-43E7-80CB-04A08FA060CB}" sibTransId="{A383DDCE-6552-4591-B14E-00CE3609C090}"/>
    <dgm:cxn modelId="{32C8410D-F224-4B7C-A1D3-84B5A983D9A3}" srcId="{F68EC270-74C6-466C-A393-38F891EA585F}" destId="{7A228542-83A1-4C90-85E1-00BCA4C3A6C0}" srcOrd="8" destOrd="0" parTransId="{80F4D003-11F6-4BE2-AE8F-B67A17F1BEC9}" sibTransId="{392C3BB4-9694-409D-AFAC-526224AB2CFA}"/>
    <dgm:cxn modelId="{AA009430-74A4-4381-BD3D-8F6A67A9E23A}" type="presOf" srcId="{7A228542-83A1-4C90-85E1-00BCA4C3A6C0}" destId="{7E6C2B9D-CAFA-4B79-9716-5A72459D89A4}" srcOrd="0" destOrd="0" presId="urn:microsoft.com/office/officeart/2005/8/layout/default"/>
    <dgm:cxn modelId="{5532D23E-1DAC-4FFE-B8C0-6196479051E1}" srcId="{F68EC270-74C6-466C-A393-38F891EA585F}" destId="{DC6FB1CC-2F30-4D70-B6D1-5F9F5C9B9EE5}" srcOrd="11" destOrd="0" parTransId="{CBC914D8-1458-4CE4-8D4E-A61AFB05C6A8}" sibTransId="{9BBA97CA-3B56-4C67-AC92-66F8176F53BF}"/>
    <dgm:cxn modelId="{4CCF7D6C-EDB1-4369-8A8B-67847E470C4B}" type="presOf" srcId="{F68EC270-74C6-466C-A393-38F891EA585F}" destId="{0C0111BD-D82D-44B7-9727-779D46ED5BD0}" srcOrd="0" destOrd="0" presId="urn:microsoft.com/office/officeart/2005/8/layout/default"/>
    <dgm:cxn modelId="{38C8BE4C-36C2-4BE0-97CE-CCEC07B43F39}" srcId="{F68EC270-74C6-466C-A393-38F891EA585F}" destId="{7471235D-1A9B-498D-875C-07569BFDD1A5}" srcOrd="1" destOrd="0" parTransId="{8E5E367F-64EE-4C32-9FB5-1CB0FA28ED15}" sibTransId="{4E3794E1-5FD2-4CEC-B408-D93CE4ABC27A}"/>
    <dgm:cxn modelId="{5BDB5251-E692-48A1-A414-58E3DB7F2472}" type="presOf" srcId="{A88E790D-CFEB-4703-AA37-37A6624EC897}" destId="{EE943938-C663-4B98-90D0-5AE5507C43A2}" srcOrd="0" destOrd="0" presId="urn:microsoft.com/office/officeart/2005/8/layout/default"/>
    <dgm:cxn modelId="{FCD8F456-7BCB-495C-A072-2F7EA5B89EE0}" type="presOf" srcId="{6687FDD9-1BA2-46A7-8B71-52826F1CE8DA}" destId="{55748981-A757-490F-B0E2-C388D041A787}" srcOrd="0" destOrd="0" presId="urn:microsoft.com/office/officeart/2005/8/layout/default"/>
    <dgm:cxn modelId="{D3A44778-963B-46A7-B729-22BFC486FBC0}" srcId="{F68EC270-74C6-466C-A393-38F891EA585F}" destId="{A88E790D-CFEB-4703-AA37-37A6624EC897}" srcOrd="0" destOrd="0" parTransId="{1F69670B-5A5B-43CB-B10E-093652FF2AB4}" sibTransId="{90A75115-955B-4F7F-A2D1-5104892EE676}"/>
    <dgm:cxn modelId="{C5193659-910F-40EB-90D0-D9201CCC992D}" srcId="{F68EC270-74C6-466C-A393-38F891EA585F}" destId="{E08E0AB3-CA36-4165-A6E3-7456F1D837CF}" srcOrd="9" destOrd="0" parTransId="{D0C37DD1-5C77-4A5B-BC02-EB589400D4FA}" sibTransId="{55ACFEFA-B8A6-414C-82B7-3E197DE1A0C9}"/>
    <dgm:cxn modelId="{D0A5997F-BDCA-4AD9-9A58-6121C29B8D1E}" type="presOf" srcId="{0A42EDE9-F1C2-4894-87D3-1CB7D7046A05}" destId="{F6837E77-3C06-4847-A948-E4A2C0D2D0A3}" srcOrd="0" destOrd="0" presId="urn:microsoft.com/office/officeart/2005/8/layout/default"/>
    <dgm:cxn modelId="{21BB2488-9F9C-4515-BBA2-0C280F344B1A}" srcId="{F68EC270-74C6-466C-A393-38F891EA585F}" destId="{4A7BD961-748B-4874-90AC-23A241BD4973}" srcOrd="3" destOrd="0" parTransId="{54C611DF-D880-44A4-A55A-655880A9F837}" sibTransId="{E8ACF797-CAD5-48E8-9F5B-A55A4FD58D34}"/>
    <dgm:cxn modelId="{726FD788-CFDB-4756-A0DF-8192620701BF}" type="presOf" srcId="{7199CE03-7919-435A-9F6E-383C7759E466}" destId="{B3DCDD68-2008-414B-BC4C-23AC57B052CB}" srcOrd="0" destOrd="0" presId="urn:microsoft.com/office/officeart/2005/8/layout/default"/>
    <dgm:cxn modelId="{34F5C68D-347E-4F37-8854-882D72DA621D}" type="presOf" srcId="{5E36E4C6-24AC-472D-A61F-C11A286F1B62}" destId="{0E868A39-D08C-41E4-B915-42B8F3BCC8EC}" srcOrd="0" destOrd="0" presId="urn:microsoft.com/office/officeart/2005/8/layout/default"/>
    <dgm:cxn modelId="{4143868F-0725-4456-9E49-576E4474F045}" type="presOf" srcId="{D1AE85E4-A547-4A23-8091-F77CC950E860}" destId="{2C1F07F3-6E21-4B09-AD4A-3570B31AE267}" srcOrd="0" destOrd="0" presId="urn:microsoft.com/office/officeart/2005/8/layout/default"/>
    <dgm:cxn modelId="{82E24993-8DDC-4DCC-8FCB-2A495BF3544B}" srcId="{F68EC270-74C6-466C-A393-38F891EA585F}" destId="{63F9E4BA-1652-4CC7-9456-063B4E2E880D}" srcOrd="10" destOrd="0" parTransId="{C4D50052-481E-45A7-A10F-81CEF72E709E}" sibTransId="{83B5B8E8-CB3C-4005-8802-A99166907F1B}"/>
    <dgm:cxn modelId="{9F534498-4047-409D-A1AB-C5A994763DDD}" srcId="{F68EC270-74C6-466C-A393-38F891EA585F}" destId="{D1AE85E4-A547-4A23-8091-F77CC950E860}" srcOrd="6" destOrd="0" parTransId="{A787C6C4-6481-4E82-8574-722DCDA35BF3}" sibTransId="{1120D47F-70D3-4092-A7D2-E12E9EA3582F}"/>
    <dgm:cxn modelId="{75A2DFA5-68B8-4ADF-BC88-3100253E96B6}" srcId="{F68EC270-74C6-466C-A393-38F891EA585F}" destId="{0A42EDE9-F1C2-4894-87D3-1CB7D7046A05}" srcOrd="13" destOrd="0" parTransId="{C33A15C7-F143-4578-9EC2-80E5E5930B51}" sibTransId="{69A40F11-CA34-4ED7-AED4-436D6A70472D}"/>
    <dgm:cxn modelId="{FC8D82AA-E549-4FA1-9D30-FF3E39B9BA5A}" type="presOf" srcId="{1E47395C-5C75-4F2F-BB29-D00C57291F4D}" destId="{D5C27061-AE83-4729-8D9F-B0EC5CB2B5A9}" srcOrd="0" destOrd="0" presId="urn:microsoft.com/office/officeart/2005/8/layout/default"/>
    <dgm:cxn modelId="{4378CDAE-ACE6-4D8A-82F7-769C1B1C1C24}" type="presOf" srcId="{E08E0AB3-CA36-4165-A6E3-7456F1D837CF}" destId="{277C8DC0-8693-4B73-8B0C-F94E263C77C1}" srcOrd="0" destOrd="0" presId="urn:microsoft.com/office/officeart/2005/8/layout/default"/>
    <dgm:cxn modelId="{33591AAF-96F3-4220-8E70-859FEE7AE517}" type="presOf" srcId="{DC6FB1CC-2F30-4D70-B6D1-5F9F5C9B9EE5}" destId="{6286A62C-8FC6-4720-AA01-E7DB75959266}" srcOrd="0" destOrd="0" presId="urn:microsoft.com/office/officeart/2005/8/layout/default"/>
    <dgm:cxn modelId="{3057A7B7-6563-4A3E-8116-D73E22A219F0}" srcId="{F68EC270-74C6-466C-A393-38F891EA585F}" destId="{1E47395C-5C75-4F2F-BB29-D00C57291F4D}" srcOrd="4" destOrd="0" parTransId="{66DF798A-17F6-42B5-8A19-493D30A2B440}" sibTransId="{48E02AB4-6198-42B1-9409-CB7232FDC244}"/>
    <dgm:cxn modelId="{44E40EBB-3590-48C3-8BC3-60824D2590B5}" type="presOf" srcId="{4A7BD961-748B-4874-90AC-23A241BD4973}" destId="{95F4C76A-5061-4200-A93B-7AE673C0AB6C}" srcOrd="0" destOrd="0" presId="urn:microsoft.com/office/officeart/2005/8/layout/default"/>
    <dgm:cxn modelId="{E58FBBC1-4893-4254-84E3-A3395D158509}" type="presOf" srcId="{63F9E4BA-1652-4CC7-9456-063B4E2E880D}" destId="{5276F99D-67C5-4C8E-86BF-0373830D2D0C}" srcOrd="0" destOrd="0" presId="urn:microsoft.com/office/officeart/2005/8/layout/default"/>
    <dgm:cxn modelId="{BFBB1DC6-7D00-4A10-BA92-037A985E0C6B}" srcId="{F68EC270-74C6-466C-A393-38F891EA585F}" destId="{7199CE03-7919-435A-9F6E-383C7759E466}" srcOrd="5" destOrd="0" parTransId="{C300EFD0-9555-4748-8751-B550CF44DE46}" sibTransId="{84643E2E-F97B-461B-AF7F-8506AAF3E073}"/>
    <dgm:cxn modelId="{D9CD3CD0-22BA-4537-9420-F00DD35B9280}" type="presOf" srcId="{7471235D-1A9B-498D-875C-07569BFDD1A5}" destId="{B944948A-2465-4897-912E-C74C23F515DC}" srcOrd="0" destOrd="0" presId="urn:microsoft.com/office/officeart/2005/8/layout/default"/>
    <dgm:cxn modelId="{D28623DB-DE9D-498A-9C06-E2E237154B43}" type="presOf" srcId="{47B20139-9908-43E7-88AC-4E887D55DFFF}" destId="{A85518EB-527C-49AF-98C9-F152622041A7}" srcOrd="0" destOrd="0" presId="urn:microsoft.com/office/officeart/2005/8/layout/default"/>
    <dgm:cxn modelId="{24293EE7-61E3-4573-98B8-B6E0FC82E3C7}" srcId="{F68EC270-74C6-466C-A393-38F891EA585F}" destId="{47B20139-9908-43E7-88AC-4E887D55DFFF}" srcOrd="12" destOrd="0" parTransId="{7B4B704B-A25C-49B2-B4AB-BC4A7A5E9D8E}" sibTransId="{B49DE9B7-86B7-4FAE-9294-BCDF59EE32C2}"/>
    <dgm:cxn modelId="{43854534-7FB3-4D9F-9BBC-668E7DCB3240}" type="presParOf" srcId="{0C0111BD-D82D-44B7-9727-779D46ED5BD0}" destId="{EE943938-C663-4B98-90D0-5AE5507C43A2}" srcOrd="0" destOrd="0" presId="urn:microsoft.com/office/officeart/2005/8/layout/default"/>
    <dgm:cxn modelId="{6DDD505B-0481-4909-8B20-AC441BEBFEB4}" type="presParOf" srcId="{0C0111BD-D82D-44B7-9727-779D46ED5BD0}" destId="{AE9A88C0-E0DE-40CD-8CE9-59C67F78C03E}" srcOrd="1" destOrd="0" presId="urn:microsoft.com/office/officeart/2005/8/layout/default"/>
    <dgm:cxn modelId="{ACECF14B-3FCE-4348-AAA7-F28F281C7359}" type="presParOf" srcId="{0C0111BD-D82D-44B7-9727-779D46ED5BD0}" destId="{B944948A-2465-4897-912E-C74C23F515DC}" srcOrd="2" destOrd="0" presId="urn:microsoft.com/office/officeart/2005/8/layout/default"/>
    <dgm:cxn modelId="{400865D6-7306-4B12-8AC7-6AEFDF08CE19}" type="presParOf" srcId="{0C0111BD-D82D-44B7-9727-779D46ED5BD0}" destId="{C18D20E3-75BE-4631-A673-7EB303F317FE}" srcOrd="3" destOrd="0" presId="urn:microsoft.com/office/officeart/2005/8/layout/default"/>
    <dgm:cxn modelId="{9A64F9B8-5E63-43F0-9603-93F4AC79E298}" type="presParOf" srcId="{0C0111BD-D82D-44B7-9727-779D46ED5BD0}" destId="{0E868A39-D08C-41E4-B915-42B8F3BCC8EC}" srcOrd="4" destOrd="0" presId="urn:microsoft.com/office/officeart/2005/8/layout/default"/>
    <dgm:cxn modelId="{77BFC4A3-11A2-4BAB-8A43-04DCA3B547DB}" type="presParOf" srcId="{0C0111BD-D82D-44B7-9727-779D46ED5BD0}" destId="{C7A56E19-379B-48CB-AB77-7EEDB42AE347}" srcOrd="5" destOrd="0" presId="urn:microsoft.com/office/officeart/2005/8/layout/default"/>
    <dgm:cxn modelId="{968E2EBD-5773-474E-9C52-9EB29FBC9AFE}" type="presParOf" srcId="{0C0111BD-D82D-44B7-9727-779D46ED5BD0}" destId="{95F4C76A-5061-4200-A93B-7AE673C0AB6C}" srcOrd="6" destOrd="0" presId="urn:microsoft.com/office/officeart/2005/8/layout/default"/>
    <dgm:cxn modelId="{981E46E0-07B1-4E82-A516-9FD143D04D56}" type="presParOf" srcId="{0C0111BD-D82D-44B7-9727-779D46ED5BD0}" destId="{FCEE4982-9A6D-45BA-A9A8-46AA948AA27C}" srcOrd="7" destOrd="0" presId="urn:microsoft.com/office/officeart/2005/8/layout/default"/>
    <dgm:cxn modelId="{186C6E5A-5A3B-407C-A404-B0D706BBFF27}" type="presParOf" srcId="{0C0111BD-D82D-44B7-9727-779D46ED5BD0}" destId="{D5C27061-AE83-4729-8D9F-B0EC5CB2B5A9}" srcOrd="8" destOrd="0" presId="urn:microsoft.com/office/officeart/2005/8/layout/default"/>
    <dgm:cxn modelId="{856363AB-930A-4745-892E-105D09E7809A}" type="presParOf" srcId="{0C0111BD-D82D-44B7-9727-779D46ED5BD0}" destId="{ADC2A293-BA41-429A-A3F6-1F5775F70FDC}" srcOrd="9" destOrd="0" presId="urn:microsoft.com/office/officeart/2005/8/layout/default"/>
    <dgm:cxn modelId="{07FDF4BA-BF80-4D82-A1E1-98D36CAB47FF}" type="presParOf" srcId="{0C0111BD-D82D-44B7-9727-779D46ED5BD0}" destId="{B3DCDD68-2008-414B-BC4C-23AC57B052CB}" srcOrd="10" destOrd="0" presId="urn:microsoft.com/office/officeart/2005/8/layout/default"/>
    <dgm:cxn modelId="{ED6700EB-7F4F-4165-8640-A4A3C7D2180F}" type="presParOf" srcId="{0C0111BD-D82D-44B7-9727-779D46ED5BD0}" destId="{457E3397-03A8-44A4-B7C4-47EE6371F3C0}" srcOrd="11" destOrd="0" presId="urn:microsoft.com/office/officeart/2005/8/layout/default"/>
    <dgm:cxn modelId="{40DE42ED-B134-438B-8BA4-09A7B5DA5B16}" type="presParOf" srcId="{0C0111BD-D82D-44B7-9727-779D46ED5BD0}" destId="{2C1F07F3-6E21-4B09-AD4A-3570B31AE267}" srcOrd="12" destOrd="0" presId="urn:microsoft.com/office/officeart/2005/8/layout/default"/>
    <dgm:cxn modelId="{84993957-6738-4DA8-B9FE-4E4F9508CE95}" type="presParOf" srcId="{0C0111BD-D82D-44B7-9727-779D46ED5BD0}" destId="{1B5C0227-22F6-40A8-99F0-E0297FC1867B}" srcOrd="13" destOrd="0" presId="urn:microsoft.com/office/officeart/2005/8/layout/default"/>
    <dgm:cxn modelId="{11CFEA17-E0E4-4CB6-B496-AD2AFF5BA3DD}" type="presParOf" srcId="{0C0111BD-D82D-44B7-9727-779D46ED5BD0}" destId="{55748981-A757-490F-B0E2-C388D041A787}" srcOrd="14" destOrd="0" presId="urn:microsoft.com/office/officeart/2005/8/layout/default"/>
    <dgm:cxn modelId="{476FB9ED-E138-4072-B2C8-C38B69FE42C8}" type="presParOf" srcId="{0C0111BD-D82D-44B7-9727-779D46ED5BD0}" destId="{A68EA2EA-CC3F-4E2A-9E59-8A7CDE4A38BE}" srcOrd="15" destOrd="0" presId="urn:microsoft.com/office/officeart/2005/8/layout/default"/>
    <dgm:cxn modelId="{BBC47FC5-E9F7-4CB9-B845-C549824FB88B}" type="presParOf" srcId="{0C0111BD-D82D-44B7-9727-779D46ED5BD0}" destId="{7E6C2B9D-CAFA-4B79-9716-5A72459D89A4}" srcOrd="16" destOrd="0" presId="urn:microsoft.com/office/officeart/2005/8/layout/default"/>
    <dgm:cxn modelId="{09B6AD79-7A92-48F6-B043-D2F76B524EDC}" type="presParOf" srcId="{0C0111BD-D82D-44B7-9727-779D46ED5BD0}" destId="{6428A3D1-BC21-478A-B0B6-E4D60E853422}" srcOrd="17" destOrd="0" presId="urn:microsoft.com/office/officeart/2005/8/layout/default"/>
    <dgm:cxn modelId="{FFB1E0A1-F89A-476A-AFED-BB07BE139778}" type="presParOf" srcId="{0C0111BD-D82D-44B7-9727-779D46ED5BD0}" destId="{277C8DC0-8693-4B73-8B0C-F94E263C77C1}" srcOrd="18" destOrd="0" presId="urn:microsoft.com/office/officeart/2005/8/layout/default"/>
    <dgm:cxn modelId="{327DC5C6-4222-47F5-8F82-59B771F5B897}" type="presParOf" srcId="{0C0111BD-D82D-44B7-9727-779D46ED5BD0}" destId="{FBC82742-E295-4E42-9F29-9325DCE176A9}" srcOrd="19" destOrd="0" presId="urn:microsoft.com/office/officeart/2005/8/layout/default"/>
    <dgm:cxn modelId="{71CC0261-1048-4DFF-920B-004D51042F46}" type="presParOf" srcId="{0C0111BD-D82D-44B7-9727-779D46ED5BD0}" destId="{5276F99D-67C5-4C8E-86BF-0373830D2D0C}" srcOrd="20" destOrd="0" presId="urn:microsoft.com/office/officeart/2005/8/layout/default"/>
    <dgm:cxn modelId="{DCD0107B-019D-4CC4-A00C-91EFCA1409A7}" type="presParOf" srcId="{0C0111BD-D82D-44B7-9727-779D46ED5BD0}" destId="{5C198BDF-AED4-4EF8-AE2C-FC37DC47B4F6}" srcOrd="21" destOrd="0" presId="urn:microsoft.com/office/officeart/2005/8/layout/default"/>
    <dgm:cxn modelId="{AC768A08-EC2D-489A-A991-F4F091F2D2F2}" type="presParOf" srcId="{0C0111BD-D82D-44B7-9727-779D46ED5BD0}" destId="{6286A62C-8FC6-4720-AA01-E7DB75959266}" srcOrd="22" destOrd="0" presId="urn:microsoft.com/office/officeart/2005/8/layout/default"/>
    <dgm:cxn modelId="{72311BBB-BB18-4A84-B8A3-F93C06FEDAD4}" type="presParOf" srcId="{0C0111BD-D82D-44B7-9727-779D46ED5BD0}" destId="{A2B76EF4-E9E8-4F50-B2AF-1E710FB542A7}" srcOrd="23" destOrd="0" presId="urn:microsoft.com/office/officeart/2005/8/layout/default"/>
    <dgm:cxn modelId="{8A060446-D102-4D10-A663-E3CF0F420522}" type="presParOf" srcId="{0C0111BD-D82D-44B7-9727-779D46ED5BD0}" destId="{A85518EB-527C-49AF-98C9-F152622041A7}" srcOrd="24" destOrd="0" presId="urn:microsoft.com/office/officeart/2005/8/layout/default"/>
    <dgm:cxn modelId="{08533EC6-3E69-419D-A3BE-FF7F60E824BC}" type="presParOf" srcId="{0C0111BD-D82D-44B7-9727-779D46ED5BD0}" destId="{58D22028-35CA-4B7F-B177-268E4467A03C}" srcOrd="25" destOrd="0" presId="urn:microsoft.com/office/officeart/2005/8/layout/default"/>
    <dgm:cxn modelId="{043E1401-C723-4D3E-85BA-3D0C82C6FCD5}" type="presParOf" srcId="{0C0111BD-D82D-44B7-9727-779D46ED5BD0}" destId="{F6837E77-3C06-4847-A948-E4A2C0D2D0A3}"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784AF-95C7-4086-AC17-D223011981C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101EA2-463C-4ABF-9133-BF1F622810E9}">
      <dgm:prSet/>
      <dgm:spPr/>
      <dgm:t>
        <a:bodyPr/>
        <a:lstStyle/>
        <a:p>
          <a:r>
            <a:rPr lang="en-GB" dirty="0"/>
            <a:t>The bonus ball is a vital part of fundraising for our school and every penny counts, whether it’s for new books in the school library, playground equipment or some extras at the Christmas disco, the money is really important.</a:t>
          </a:r>
          <a:br>
            <a:rPr lang="en-GB" dirty="0"/>
          </a:br>
          <a:br>
            <a:rPr lang="en-GB" dirty="0"/>
          </a:br>
          <a:r>
            <a:rPr lang="en-GB" dirty="0"/>
            <a:t>It’s super easy to get involved.  The number is based on the bonus ball in the National Lottery Saturday night draw and if you win you get £25 with the remainder going into the fundraising pot.</a:t>
          </a:r>
          <a:br>
            <a:rPr lang="en-GB" dirty="0"/>
          </a:br>
          <a:br>
            <a:rPr lang="en-GB" dirty="0"/>
          </a:br>
          <a:endParaRPr lang="en-US" dirty="0"/>
        </a:p>
      </dgm:t>
    </dgm:pt>
    <dgm:pt modelId="{4FD8EAEF-009F-4569-80A1-5E3D11717F9C}" type="parTrans" cxnId="{D605E5FC-173D-4B45-B112-92437FBF1708}">
      <dgm:prSet/>
      <dgm:spPr/>
      <dgm:t>
        <a:bodyPr/>
        <a:lstStyle/>
        <a:p>
          <a:endParaRPr lang="en-US"/>
        </a:p>
      </dgm:t>
    </dgm:pt>
    <dgm:pt modelId="{A7F094D3-1532-466A-989F-15DDBB873F3F}" type="sibTrans" cxnId="{D605E5FC-173D-4B45-B112-92437FBF1708}">
      <dgm:prSet/>
      <dgm:spPr/>
      <dgm:t>
        <a:bodyPr/>
        <a:lstStyle/>
        <a:p>
          <a:endParaRPr lang="en-US"/>
        </a:p>
      </dgm:t>
    </dgm:pt>
    <dgm:pt modelId="{6317511B-BBC4-45A8-8C0C-D7AE22AD49AA}">
      <dgm:prSet/>
      <dgm:spPr/>
      <dgm:t>
        <a:bodyPr/>
        <a:lstStyle/>
        <a:p>
          <a:r>
            <a:rPr lang="en-GB" dirty="0"/>
            <a:t>It’s £1 per number per week and so that we remain cashless we ask that you set up a standing order either weekly or every 4 weeks so that payments are made in full ahead of the Saturday draw.  </a:t>
          </a:r>
          <a:br>
            <a:rPr lang="en-GB" dirty="0"/>
          </a:br>
          <a:br>
            <a:rPr lang="en-GB" dirty="0"/>
          </a:br>
          <a:r>
            <a:rPr lang="en-GB" dirty="0"/>
            <a:t>If you want to get involved and support the school please email </a:t>
          </a:r>
          <a:r>
            <a:rPr lang="en-GB" dirty="0">
              <a:solidFill>
                <a:schemeClr val="accent5">
                  <a:lumMod val="75000"/>
                </a:schemeClr>
              </a:solidFill>
            </a:rPr>
            <a:t>treasurer.cardonaldpc@gmail.com </a:t>
          </a:r>
          <a:r>
            <a:rPr lang="en-GB" dirty="0"/>
            <a:t>and we will be happy to let you know the available numbers and provide further information.</a:t>
          </a:r>
          <a:br>
            <a:rPr lang="en-GB" dirty="0"/>
          </a:br>
          <a:endParaRPr lang="en-GB" dirty="0"/>
        </a:p>
      </dgm:t>
    </dgm:pt>
    <dgm:pt modelId="{E4DA97DC-E664-4FCB-8B04-329F156D6EA1}" type="parTrans" cxnId="{DF8AFD3C-7EAA-4918-A74D-F8612004F01F}">
      <dgm:prSet/>
      <dgm:spPr/>
      <dgm:t>
        <a:bodyPr/>
        <a:lstStyle/>
        <a:p>
          <a:endParaRPr lang="en-US"/>
        </a:p>
      </dgm:t>
    </dgm:pt>
    <dgm:pt modelId="{E89E3F38-C6A2-4A52-A79F-7F1B822A4266}" type="sibTrans" cxnId="{DF8AFD3C-7EAA-4918-A74D-F8612004F01F}">
      <dgm:prSet/>
      <dgm:spPr/>
      <dgm:t>
        <a:bodyPr/>
        <a:lstStyle/>
        <a:p>
          <a:endParaRPr lang="en-US"/>
        </a:p>
      </dgm:t>
    </dgm:pt>
    <dgm:pt modelId="{5DEA3AAD-51CB-4701-9F8C-FC8D11206DA3}" type="pres">
      <dgm:prSet presAssocID="{B53784AF-95C7-4086-AC17-D223011981C3}" presName="hierChild1" presStyleCnt="0">
        <dgm:presLayoutVars>
          <dgm:chPref val="1"/>
          <dgm:dir/>
          <dgm:animOne val="branch"/>
          <dgm:animLvl val="lvl"/>
          <dgm:resizeHandles/>
        </dgm:presLayoutVars>
      </dgm:prSet>
      <dgm:spPr/>
    </dgm:pt>
    <dgm:pt modelId="{956BA713-CC26-4FD0-B5B6-7C1FCAB96638}" type="pres">
      <dgm:prSet presAssocID="{14101EA2-463C-4ABF-9133-BF1F622810E9}" presName="hierRoot1" presStyleCnt="0"/>
      <dgm:spPr/>
    </dgm:pt>
    <dgm:pt modelId="{D1EF8DFC-0510-4271-9C7D-CD11F945998D}" type="pres">
      <dgm:prSet presAssocID="{14101EA2-463C-4ABF-9133-BF1F622810E9}" presName="composite" presStyleCnt="0"/>
      <dgm:spPr/>
    </dgm:pt>
    <dgm:pt modelId="{73621A02-5425-42C5-97D0-AEAA2F27ACE3}" type="pres">
      <dgm:prSet presAssocID="{14101EA2-463C-4ABF-9133-BF1F622810E9}" presName="background" presStyleLbl="node0" presStyleIdx="0" presStyleCnt="2"/>
      <dgm:spPr>
        <a:solidFill>
          <a:schemeClr val="accent2">
            <a:lumMod val="60000"/>
            <a:lumOff val="40000"/>
          </a:schemeClr>
        </a:solidFill>
        <a:ln>
          <a:solidFill>
            <a:schemeClr val="accent2">
              <a:lumMod val="60000"/>
              <a:lumOff val="40000"/>
            </a:schemeClr>
          </a:solidFill>
        </a:ln>
      </dgm:spPr>
    </dgm:pt>
    <dgm:pt modelId="{558140AA-8EA7-4DB2-AF50-0757CBC7BC99}" type="pres">
      <dgm:prSet presAssocID="{14101EA2-463C-4ABF-9133-BF1F622810E9}" presName="text" presStyleLbl="fgAcc0" presStyleIdx="0" presStyleCnt="2">
        <dgm:presLayoutVars>
          <dgm:chPref val="3"/>
        </dgm:presLayoutVars>
      </dgm:prSet>
      <dgm:spPr/>
    </dgm:pt>
    <dgm:pt modelId="{612CA669-9F50-408C-9598-A264B614EFC2}" type="pres">
      <dgm:prSet presAssocID="{14101EA2-463C-4ABF-9133-BF1F622810E9}" presName="hierChild2" presStyleCnt="0"/>
      <dgm:spPr/>
    </dgm:pt>
    <dgm:pt modelId="{69F2755B-0DC7-49F8-BDAF-FA196DEDEF8E}" type="pres">
      <dgm:prSet presAssocID="{6317511B-BBC4-45A8-8C0C-D7AE22AD49AA}" presName="hierRoot1" presStyleCnt="0"/>
      <dgm:spPr/>
    </dgm:pt>
    <dgm:pt modelId="{78FC491C-5F04-4366-BFF0-C9247F859DCC}" type="pres">
      <dgm:prSet presAssocID="{6317511B-BBC4-45A8-8C0C-D7AE22AD49AA}" presName="composite" presStyleCnt="0"/>
      <dgm:spPr/>
    </dgm:pt>
    <dgm:pt modelId="{CFDA461B-B46A-4BBF-928D-FA4EC06C9E2D}" type="pres">
      <dgm:prSet presAssocID="{6317511B-BBC4-45A8-8C0C-D7AE22AD49AA}" presName="background" presStyleLbl="node0" presStyleIdx="1" presStyleCnt="2"/>
      <dgm:spPr>
        <a:solidFill>
          <a:schemeClr val="accent2">
            <a:lumMod val="60000"/>
            <a:lumOff val="40000"/>
          </a:schemeClr>
        </a:solidFill>
      </dgm:spPr>
    </dgm:pt>
    <dgm:pt modelId="{AE10BB85-E722-4E89-8DF6-047285D50C21}" type="pres">
      <dgm:prSet presAssocID="{6317511B-BBC4-45A8-8C0C-D7AE22AD49AA}" presName="text" presStyleLbl="fgAcc0" presStyleIdx="1" presStyleCnt="2">
        <dgm:presLayoutVars>
          <dgm:chPref val="3"/>
        </dgm:presLayoutVars>
      </dgm:prSet>
      <dgm:spPr/>
    </dgm:pt>
    <dgm:pt modelId="{073AC49A-EC4E-4C0E-BA9A-EAF5DE46B060}" type="pres">
      <dgm:prSet presAssocID="{6317511B-BBC4-45A8-8C0C-D7AE22AD49AA}" presName="hierChild2" presStyleCnt="0"/>
      <dgm:spPr/>
    </dgm:pt>
  </dgm:ptLst>
  <dgm:cxnLst>
    <dgm:cxn modelId="{B73C1900-91A4-4230-B3E4-82AD8706EAFD}" type="presOf" srcId="{6317511B-BBC4-45A8-8C0C-D7AE22AD49AA}" destId="{AE10BB85-E722-4E89-8DF6-047285D50C21}" srcOrd="0" destOrd="0" presId="urn:microsoft.com/office/officeart/2005/8/layout/hierarchy1"/>
    <dgm:cxn modelId="{254C0A3A-AB82-4520-A3E8-C8791CF9973E}" type="presOf" srcId="{14101EA2-463C-4ABF-9133-BF1F622810E9}" destId="{558140AA-8EA7-4DB2-AF50-0757CBC7BC99}" srcOrd="0" destOrd="0" presId="urn:microsoft.com/office/officeart/2005/8/layout/hierarchy1"/>
    <dgm:cxn modelId="{DF8AFD3C-7EAA-4918-A74D-F8612004F01F}" srcId="{B53784AF-95C7-4086-AC17-D223011981C3}" destId="{6317511B-BBC4-45A8-8C0C-D7AE22AD49AA}" srcOrd="1" destOrd="0" parTransId="{E4DA97DC-E664-4FCB-8B04-329F156D6EA1}" sibTransId="{E89E3F38-C6A2-4A52-A79F-7F1B822A4266}"/>
    <dgm:cxn modelId="{61650E7E-58AF-40C8-9279-C7A51D603334}" type="presOf" srcId="{B53784AF-95C7-4086-AC17-D223011981C3}" destId="{5DEA3AAD-51CB-4701-9F8C-FC8D11206DA3}" srcOrd="0" destOrd="0" presId="urn:microsoft.com/office/officeart/2005/8/layout/hierarchy1"/>
    <dgm:cxn modelId="{D605E5FC-173D-4B45-B112-92437FBF1708}" srcId="{B53784AF-95C7-4086-AC17-D223011981C3}" destId="{14101EA2-463C-4ABF-9133-BF1F622810E9}" srcOrd="0" destOrd="0" parTransId="{4FD8EAEF-009F-4569-80A1-5E3D11717F9C}" sibTransId="{A7F094D3-1532-466A-989F-15DDBB873F3F}"/>
    <dgm:cxn modelId="{E697B441-94DA-428F-8AED-962BA3D806A8}" type="presParOf" srcId="{5DEA3AAD-51CB-4701-9F8C-FC8D11206DA3}" destId="{956BA713-CC26-4FD0-B5B6-7C1FCAB96638}" srcOrd="0" destOrd="0" presId="urn:microsoft.com/office/officeart/2005/8/layout/hierarchy1"/>
    <dgm:cxn modelId="{BD773656-FD2C-40A4-8FF0-A487B03BCA19}" type="presParOf" srcId="{956BA713-CC26-4FD0-B5B6-7C1FCAB96638}" destId="{D1EF8DFC-0510-4271-9C7D-CD11F945998D}" srcOrd="0" destOrd="0" presId="urn:microsoft.com/office/officeart/2005/8/layout/hierarchy1"/>
    <dgm:cxn modelId="{EA5B7988-14FE-4869-96D3-CC0425F865B9}" type="presParOf" srcId="{D1EF8DFC-0510-4271-9C7D-CD11F945998D}" destId="{73621A02-5425-42C5-97D0-AEAA2F27ACE3}" srcOrd="0" destOrd="0" presId="urn:microsoft.com/office/officeart/2005/8/layout/hierarchy1"/>
    <dgm:cxn modelId="{3129E924-053A-44A9-9537-85E1576088B9}" type="presParOf" srcId="{D1EF8DFC-0510-4271-9C7D-CD11F945998D}" destId="{558140AA-8EA7-4DB2-AF50-0757CBC7BC99}" srcOrd="1" destOrd="0" presId="urn:microsoft.com/office/officeart/2005/8/layout/hierarchy1"/>
    <dgm:cxn modelId="{1D3E5086-C3DA-40EA-A9A0-00EF602DED6C}" type="presParOf" srcId="{956BA713-CC26-4FD0-B5B6-7C1FCAB96638}" destId="{612CA669-9F50-408C-9598-A264B614EFC2}" srcOrd="1" destOrd="0" presId="urn:microsoft.com/office/officeart/2005/8/layout/hierarchy1"/>
    <dgm:cxn modelId="{14FE80E3-2523-4BAF-A895-ACB2B77D5C84}" type="presParOf" srcId="{5DEA3AAD-51CB-4701-9F8C-FC8D11206DA3}" destId="{69F2755B-0DC7-49F8-BDAF-FA196DEDEF8E}" srcOrd="1" destOrd="0" presId="urn:microsoft.com/office/officeart/2005/8/layout/hierarchy1"/>
    <dgm:cxn modelId="{A9951F81-1179-4656-BCB6-CFAA0543605D}" type="presParOf" srcId="{69F2755B-0DC7-49F8-BDAF-FA196DEDEF8E}" destId="{78FC491C-5F04-4366-BFF0-C9247F859DCC}" srcOrd="0" destOrd="0" presId="urn:microsoft.com/office/officeart/2005/8/layout/hierarchy1"/>
    <dgm:cxn modelId="{133DB150-EAC7-466C-9C8F-323EA77192B3}" type="presParOf" srcId="{78FC491C-5F04-4366-BFF0-C9247F859DCC}" destId="{CFDA461B-B46A-4BBF-928D-FA4EC06C9E2D}" srcOrd="0" destOrd="0" presId="urn:microsoft.com/office/officeart/2005/8/layout/hierarchy1"/>
    <dgm:cxn modelId="{73C09471-DF4C-42FE-9155-3963154161A5}" type="presParOf" srcId="{78FC491C-5F04-4366-BFF0-C9247F859DCC}" destId="{AE10BB85-E722-4E89-8DF6-047285D50C21}" srcOrd="1" destOrd="0" presId="urn:microsoft.com/office/officeart/2005/8/layout/hierarchy1"/>
    <dgm:cxn modelId="{CF8B0242-0E2C-480D-80A0-F64AE7116201}" type="presParOf" srcId="{69F2755B-0DC7-49F8-BDAF-FA196DEDEF8E}" destId="{073AC49A-EC4E-4C0E-BA9A-EAF5DE46B0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43938-C663-4B98-90D0-5AE5507C43A2}">
      <dsp:nvSpPr>
        <dsp:cNvPr id="0" name=""/>
        <dsp:cNvSpPr/>
      </dsp:nvSpPr>
      <dsp:spPr>
        <a:xfrm>
          <a:off x="3594"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School brushes for the playground</a:t>
          </a:r>
          <a:endParaRPr lang="en-US" sz="1800" kern="1200"/>
        </a:p>
      </dsp:txBody>
      <dsp:txXfrm>
        <a:off x="3594" y="229666"/>
        <a:ext cx="1946002" cy="1167601"/>
      </dsp:txXfrm>
    </dsp:sp>
    <dsp:sp modelId="{B944948A-2465-4897-912E-C74C23F515DC}">
      <dsp:nvSpPr>
        <dsp:cNvPr id="0" name=""/>
        <dsp:cNvSpPr/>
      </dsp:nvSpPr>
      <dsp:spPr>
        <a:xfrm>
          <a:off x="2144196"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Fruit for the sponsored run</a:t>
          </a:r>
          <a:endParaRPr lang="en-US" sz="1800" kern="1200"/>
        </a:p>
      </dsp:txBody>
      <dsp:txXfrm>
        <a:off x="2144196" y="229666"/>
        <a:ext cx="1946002" cy="1167601"/>
      </dsp:txXfrm>
    </dsp:sp>
    <dsp:sp modelId="{0E868A39-D08C-41E4-B915-42B8F3BCC8EC}">
      <dsp:nvSpPr>
        <dsp:cNvPr id="0" name=""/>
        <dsp:cNvSpPr/>
      </dsp:nvSpPr>
      <dsp:spPr>
        <a:xfrm>
          <a:off x="4284798"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 freezer for the school’s first aid room</a:t>
          </a:r>
          <a:endParaRPr lang="en-US" sz="1800" kern="1200" dirty="0"/>
        </a:p>
      </dsp:txBody>
      <dsp:txXfrm>
        <a:off x="4284798" y="229666"/>
        <a:ext cx="1946002" cy="1167601"/>
      </dsp:txXfrm>
    </dsp:sp>
    <dsp:sp modelId="{95F4C76A-5061-4200-A93B-7AE673C0AB6C}">
      <dsp:nvSpPr>
        <dsp:cNvPr id="0" name=""/>
        <dsp:cNvSpPr/>
      </dsp:nvSpPr>
      <dsp:spPr>
        <a:xfrm>
          <a:off x="6425401"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Contributions for the P7 leavers party</a:t>
          </a:r>
          <a:endParaRPr lang="en-US" sz="1800" kern="1200"/>
        </a:p>
      </dsp:txBody>
      <dsp:txXfrm>
        <a:off x="6425401" y="229666"/>
        <a:ext cx="1946002" cy="1167601"/>
      </dsp:txXfrm>
    </dsp:sp>
    <dsp:sp modelId="{D5C27061-AE83-4729-8D9F-B0EC5CB2B5A9}">
      <dsp:nvSpPr>
        <dsp:cNvPr id="0" name=""/>
        <dsp:cNvSpPr/>
      </dsp:nvSpPr>
      <dsp:spPr>
        <a:xfrm>
          <a:off x="8566003"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Books from Santa for P1-3</a:t>
          </a:r>
          <a:endParaRPr lang="en-US" sz="1800" kern="1200"/>
        </a:p>
      </dsp:txBody>
      <dsp:txXfrm>
        <a:off x="8566003" y="229666"/>
        <a:ext cx="1946002" cy="1167601"/>
      </dsp:txXfrm>
    </dsp:sp>
    <dsp:sp modelId="{B3DCDD68-2008-414B-BC4C-23AC57B052CB}">
      <dsp:nvSpPr>
        <dsp:cNvPr id="0" name=""/>
        <dsp:cNvSpPr/>
      </dsp:nvSpPr>
      <dsp:spPr>
        <a:xfrm>
          <a:off x="3594"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Money towards the class Christmas parties</a:t>
          </a:r>
          <a:endParaRPr lang="en-US" sz="1800" kern="1200"/>
        </a:p>
      </dsp:txBody>
      <dsp:txXfrm>
        <a:off x="3594" y="1591868"/>
        <a:ext cx="1946002" cy="1167601"/>
      </dsp:txXfrm>
    </dsp:sp>
    <dsp:sp modelId="{2C1F07F3-6E21-4B09-AD4A-3570B31AE267}">
      <dsp:nvSpPr>
        <dsp:cNvPr id="0" name=""/>
        <dsp:cNvSpPr/>
      </dsp:nvSpPr>
      <dsp:spPr>
        <a:xfrm>
          <a:off x="2144196"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Christmas Panto during lockdown</a:t>
          </a:r>
          <a:endParaRPr lang="en-US" sz="1800" kern="1200"/>
        </a:p>
      </dsp:txBody>
      <dsp:txXfrm>
        <a:off x="2144196" y="1591868"/>
        <a:ext cx="1946002" cy="1167601"/>
      </dsp:txXfrm>
    </dsp:sp>
    <dsp:sp modelId="{55748981-A757-490F-B0E2-C388D041A787}">
      <dsp:nvSpPr>
        <dsp:cNvPr id="0" name=""/>
        <dsp:cNvSpPr/>
      </dsp:nvSpPr>
      <dsp:spPr>
        <a:xfrm>
          <a:off x="4284798"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Money wallets for the schools Credit Union initiative</a:t>
          </a:r>
          <a:endParaRPr lang="en-US" sz="1800" kern="1200" dirty="0"/>
        </a:p>
      </dsp:txBody>
      <dsp:txXfrm>
        <a:off x="4284798" y="1591868"/>
        <a:ext cx="1946002" cy="1167601"/>
      </dsp:txXfrm>
    </dsp:sp>
    <dsp:sp modelId="{7E6C2B9D-CAFA-4B79-9716-5A72459D89A4}">
      <dsp:nvSpPr>
        <dsp:cNvPr id="0" name=""/>
        <dsp:cNvSpPr/>
      </dsp:nvSpPr>
      <dsp:spPr>
        <a:xfrm>
          <a:off x="6425401"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Storage bins for loose play storage</a:t>
          </a:r>
          <a:endParaRPr lang="en-US" sz="1800" kern="1200" dirty="0"/>
        </a:p>
      </dsp:txBody>
      <dsp:txXfrm>
        <a:off x="6425401" y="1591868"/>
        <a:ext cx="1946002" cy="1167601"/>
      </dsp:txXfrm>
    </dsp:sp>
    <dsp:sp modelId="{277C8DC0-8693-4B73-8B0C-F94E263C77C1}">
      <dsp:nvSpPr>
        <dsp:cNvPr id="0" name=""/>
        <dsp:cNvSpPr/>
      </dsp:nvSpPr>
      <dsp:spPr>
        <a:xfrm>
          <a:off x="8566003"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Football kits</a:t>
          </a:r>
          <a:endParaRPr lang="en-US" sz="1800" kern="1200"/>
        </a:p>
      </dsp:txBody>
      <dsp:txXfrm>
        <a:off x="8566003" y="1591868"/>
        <a:ext cx="1946002" cy="1167601"/>
      </dsp:txXfrm>
    </dsp:sp>
    <dsp:sp modelId="{5276F99D-67C5-4C8E-86BF-0373830D2D0C}">
      <dsp:nvSpPr>
        <dsp:cNvPr id="0" name=""/>
        <dsp:cNvSpPr/>
      </dsp:nvSpPr>
      <dsp:spPr>
        <a:xfrm>
          <a:off x="1073895"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P1 Parent bags on their first day of school</a:t>
          </a:r>
          <a:endParaRPr lang="en-US" sz="1800" kern="1200"/>
        </a:p>
      </dsp:txBody>
      <dsp:txXfrm>
        <a:off x="1073895" y="2954069"/>
        <a:ext cx="1946002" cy="1167601"/>
      </dsp:txXfrm>
    </dsp:sp>
    <dsp:sp modelId="{6286A62C-8FC6-4720-AA01-E7DB75959266}">
      <dsp:nvSpPr>
        <dsp:cNvPr id="0" name=""/>
        <dsp:cNvSpPr/>
      </dsp:nvSpPr>
      <dsp:spPr>
        <a:xfrm>
          <a:off x="3214497"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P1 End of year books</a:t>
          </a:r>
          <a:endParaRPr lang="en-US" sz="1800" kern="1200"/>
        </a:p>
      </dsp:txBody>
      <dsp:txXfrm>
        <a:off x="3214497" y="2954069"/>
        <a:ext cx="1946002" cy="1167601"/>
      </dsp:txXfrm>
    </dsp:sp>
    <dsp:sp modelId="{A85518EB-527C-49AF-98C9-F152622041A7}">
      <dsp:nvSpPr>
        <dsp:cNvPr id="0" name=""/>
        <dsp:cNvSpPr/>
      </dsp:nvSpPr>
      <dsp:spPr>
        <a:xfrm>
          <a:off x="5355100"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PC funded the fit out of the school library</a:t>
          </a:r>
        </a:p>
      </dsp:txBody>
      <dsp:txXfrm>
        <a:off x="5355100" y="2954069"/>
        <a:ext cx="1946002" cy="1167601"/>
      </dsp:txXfrm>
    </dsp:sp>
    <dsp:sp modelId="{F6837E77-3C06-4847-A948-E4A2C0D2D0A3}">
      <dsp:nvSpPr>
        <dsp:cNvPr id="0" name=""/>
        <dsp:cNvSpPr/>
      </dsp:nvSpPr>
      <dsp:spPr>
        <a:xfrm>
          <a:off x="7495702"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 regularly donate money to the school library for new books</a:t>
          </a:r>
        </a:p>
      </dsp:txBody>
      <dsp:txXfrm>
        <a:off x="7495702" y="2954069"/>
        <a:ext cx="1946002" cy="116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21A02-5425-42C5-97D0-AEAA2F27ACE3}">
      <dsp:nvSpPr>
        <dsp:cNvPr id="0" name=""/>
        <dsp:cNvSpPr/>
      </dsp:nvSpPr>
      <dsp:spPr>
        <a:xfrm>
          <a:off x="1298" y="417828"/>
          <a:ext cx="4557192" cy="2893817"/>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140AA-8EA7-4DB2-AF50-0757CBC7BC99}">
      <dsp:nvSpPr>
        <dsp:cNvPr id="0" name=""/>
        <dsp:cNvSpPr/>
      </dsp:nvSpPr>
      <dsp:spPr>
        <a:xfrm>
          <a:off x="507653" y="898864"/>
          <a:ext cx="4557192" cy="2893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The bonus ball is a vital part of fundraising for our school and every penny counts, whether it’s for new books in the school library, playground equipment or some extras at the Christmas disco, the money is really important.</a:t>
          </a:r>
          <a:br>
            <a:rPr lang="en-GB" sz="1500" kern="1200" dirty="0"/>
          </a:br>
          <a:br>
            <a:rPr lang="en-GB" sz="1500" kern="1200" dirty="0"/>
          </a:br>
          <a:r>
            <a:rPr lang="en-GB" sz="1500" kern="1200" dirty="0"/>
            <a:t>It’s super easy to get involved.  The number is based on the bonus ball in the National Lottery Saturday night draw and if you win you get £25 with the remainder going into the fundraising pot.</a:t>
          </a:r>
          <a:br>
            <a:rPr lang="en-GB" sz="1500" kern="1200" dirty="0"/>
          </a:br>
          <a:br>
            <a:rPr lang="en-GB" sz="1500" kern="1200" dirty="0"/>
          </a:br>
          <a:endParaRPr lang="en-US" sz="1500" kern="1200" dirty="0"/>
        </a:p>
      </dsp:txBody>
      <dsp:txXfrm>
        <a:off x="592410" y="983621"/>
        <a:ext cx="4387678" cy="2724303"/>
      </dsp:txXfrm>
    </dsp:sp>
    <dsp:sp modelId="{CFDA461B-B46A-4BBF-928D-FA4EC06C9E2D}">
      <dsp:nvSpPr>
        <dsp:cNvPr id="0" name=""/>
        <dsp:cNvSpPr/>
      </dsp:nvSpPr>
      <dsp:spPr>
        <a:xfrm>
          <a:off x="5571199" y="417828"/>
          <a:ext cx="4557192" cy="2893817"/>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0BB85-E722-4E89-8DF6-047285D50C21}">
      <dsp:nvSpPr>
        <dsp:cNvPr id="0" name=""/>
        <dsp:cNvSpPr/>
      </dsp:nvSpPr>
      <dsp:spPr>
        <a:xfrm>
          <a:off x="6077554" y="898864"/>
          <a:ext cx="4557192" cy="2893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It’s £1 per number per week and so that we remain cashless we ask that you set up a standing order either weekly or every 4 weeks so that payments are made in full ahead of the Saturday draw.  </a:t>
          </a:r>
          <a:br>
            <a:rPr lang="en-GB" sz="1500" kern="1200" dirty="0"/>
          </a:br>
          <a:br>
            <a:rPr lang="en-GB" sz="1500" kern="1200" dirty="0"/>
          </a:br>
          <a:r>
            <a:rPr lang="en-GB" sz="1500" kern="1200" dirty="0"/>
            <a:t>If you want to get involved and support the school please email </a:t>
          </a:r>
          <a:r>
            <a:rPr lang="en-GB" sz="1500" kern="1200" dirty="0">
              <a:solidFill>
                <a:schemeClr val="accent5">
                  <a:lumMod val="75000"/>
                </a:schemeClr>
              </a:solidFill>
            </a:rPr>
            <a:t>treasurer.cardonaldpc@gmail.com </a:t>
          </a:r>
          <a:r>
            <a:rPr lang="en-GB" sz="1500" kern="1200" dirty="0"/>
            <a:t>and we will be happy to let you know the available numbers and provide further information.</a:t>
          </a:r>
          <a:br>
            <a:rPr lang="en-GB" sz="1500" kern="1200" dirty="0"/>
          </a:br>
          <a:endParaRPr lang="en-GB" sz="1500" kern="1200" dirty="0"/>
        </a:p>
      </dsp:txBody>
      <dsp:txXfrm>
        <a:off x="6162311" y="983621"/>
        <a:ext cx="4387678" cy="27243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FD7DD-AF7E-430D-AE3E-A0F117324CB9}"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7541A-D2DE-4DE6-BE4B-C5484A622B32}" type="slidenum">
              <a:rPr lang="en-GB" smtClean="0"/>
              <a:t>‹#›</a:t>
            </a:fld>
            <a:endParaRPr lang="en-GB"/>
          </a:p>
        </p:txBody>
      </p:sp>
    </p:spTree>
    <p:extLst>
      <p:ext uri="{BB962C8B-B14F-4D97-AF65-F5344CB8AC3E}">
        <p14:creationId xmlns:p14="http://schemas.microsoft.com/office/powerpoint/2010/main" val="96772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1F90-6E6C-56BB-3FDE-8BA7D8368B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4B4670-9A7F-146E-BF42-B124B04D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11BBB1-1A6F-D6CE-4C99-E342A7431A20}"/>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5" name="Footer Placeholder 4">
            <a:extLst>
              <a:ext uri="{FF2B5EF4-FFF2-40B4-BE49-F238E27FC236}">
                <a16:creationId xmlns:a16="http://schemas.microsoft.com/office/drawing/2014/main" id="{BA87346A-4C1C-4BF0-86D7-A80F2F74D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3D637-4063-3CBA-D3D2-FB1B19A95977}"/>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348179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EC18-03BD-E5D5-0E2E-9BB0EB8F13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E4B3A7-F62C-2ECA-95E9-D790759A49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D2489-6BAF-529F-C920-8566D22B99DE}"/>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5" name="Footer Placeholder 4">
            <a:extLst>
              <a:ext uri="{FF2B5EF4-FFF2-40B4-BE49-F238E27FC236}">
                <a16:creationId xmlns:a16="http://schemas.microsoft.com/office/drawing/2014/main" id="{5E62AF5C-D1C3-3237-5A13-5E82943925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BB097-E382-04B1-90C0-E367B4131AD8}"/>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284982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5DC40A-2352-224B-C0DF-CBBE81A215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F69C8E-6ED3-DA89-B848-D26BB327CA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44F35-BA65-5330-AF84-6E465F789B59}"/>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5" name="Footer Placeholder 4">
            <a:extLst>
              <a:ext uri="{FF2B5EF4-FFF2-40B4-BE49-F238E27FC236}">
                <a16:creationId xmlns:a16="http://schemas.microsoft.com/office/drawing/2014/main" id="{25D256FC-B40D-799E-07D1-D211DB2C2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02CCAA-283F-BABF-A39B-F0BC39BEBB7C}"/>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161200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A206-2281-04FD-2108-0DA5EE25B1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E70903-8EE1-AEDA-3968-90CBD9873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04D5E-80B2-6A8D-B576-D8C519457248}"/>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5" name="Footer Placeholder 4">
            <a:extLst>
              <a:ext uri="{FF2B5EF4-FFF2-40B4-BE49-F238E27FC236}">
                <a16:creationId xmlns:a16="http://schemas.microsoft.com/office/drawing/2014/main" id="{CB6BFE99-340B-DE1B-74C6-2B5BEE44A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AB45DB-5545-94BE-4957-DAB70E6F0101}"/>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377907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1405-A209-609F-B089-44E72403DC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35F38B-1928-D9DD-FD47-D07428613E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BACA7-76B7-2034-5B69-74F0BC692EEB}"/>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5" name="Footer Placeholder 4">
            <a:extLst>
              <a:ext uri="{FF2B5EF4-FFF2-40B4-BE49-F238E27FC236}">
                <a16:creationId xmlns:a16="http://schemas.microsoft.com/office/drawing/2014/main" id="{2724E1C2-BB5E-0007-4A2F-72182D8278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A822D2-0288-C0C1-B526-453EBC229551}"/>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188213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88A2-0DB8-7E5A-840E-C9F9AA0CE4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7F8CD6-05E2-B182-222D-5C1F332AD9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8FE4B3-CD14-44CE-BA56-96CD299F2C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4EBA6B-C854-14A2-524C-5A2BB5CC3ABA}"/>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6" name="Footer Placeholder 5">
            <a:extLst>
              <a:ext uri="{FF2B5EF4-FFF2-40B4-BE49-F238E27FC236}">
                <a16:creationId xmlns:a16="http://schemas.microsoft.com/office/drawing/2014/main" id="{59663820-EDAD-7744-D281-0E62C24CD8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B8E299-340B-ABF3-1851-819F67812041}"/>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337135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D479-94AE-E23E-3C31-3DDEC9F726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3F604B-7E5B-3B11-6CA1-90F6AC4D6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FA90C-EC18-2A9B-AB0A-6249F45DF4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25FAB8-55C1-978F-D907-7846B9F94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61531-8E22-B701-C119-2B1683AF08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4C98C8-A207-065F-B99D-277F2B92C728}"/>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8" name="Footer Placeholder 7">
            <a:extLst>
              <a:ext uri="{FF2B5EF4-FFF2-40B4-BE49-F238E27FC236}">
                <a16:creationId xmlns:a16="http://schemas.microsoft.com/office/drawing/2014/main" id="{D539AA25-AFAD-D16A-3DBF-A1247B9DF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947EE5-03D7-A637-F8F5-0BE21C7E187F}"/>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265651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D2AD-6FFD-6368-FB38-50F4F75C5C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051325-C4C8-EC60-D89B-542778F9F564}"/>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4" name="Footer Placeholder 3">
            <a:extLst>
              <a:ext uri="{FF2B5EF4-FFF2-40B4-BE49-F238E27FC236}">
                <a16:creationId xmlns:a16="http://schemas.microsoft.com/office/drawing/2014/main" id="{5C678540-973F-E4D9-3A9C-F0728555E9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5913CD-6914-B322-AAEF-04B4CDC65634}"/>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361104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AC660-315D-FB44-1E8C-668ED960E4AE}"/>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3" name="Footer Placeholder 2">
            <a:extLst>
              <a:ext uri="{FF2B5EF4-FFF2-40B4-BE49-F238E27FC236}">
                <a16:creationId xmlns:a16="http://schemas.microsoft.com/office/drawing/2014/main" id="{B4C8DC6C-9EBB-E232-5C15-B301953889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75CE95-3046-0DA8-88DC-9421E5FAF87F}"/>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111034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1CAE-2A52-CEA1-C79D-FF3BA3F52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042589-D292-CB5A-97F8-01C1D0FE62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DDC4C2-D2B4-1FCB-E17B-B400797EF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4F8C0-46A3-008E-845A-E6771EA95AC7}"/>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6" name="Footer Placeholder 5">
            <a:extLst>
              <a:ext uri="{FF2B5EF4-FFF2-40B4-BE49-F238E27FC236}">
                <a16:creationId xmlns:a16="http://schemas.microsoft.com/office/drawing/2014/main" id="{9772032E-1F7A-EA00-8767-94048879DD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8C8ED7-79BC-B65F-863F-9A3C879D7334}"/>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393760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C3C2D-7DCF-F0E4-E838-16B7A399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4DC062-BE0D-2539-2A77-823755DF7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999518-19C9-2DD4-2867-51B56DFA9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61D30-E762-04A4-E239-2A85E2A97F84}"/>
              </a:ext>
            </a:extLst>
          </p:cNvPr>
          <p:cNvSpPr>
            <a:spLocks noGrp="1"/>
          </p:cNvSpPr>
          <p:nvPr>
            <p:ph type="dt" sz="half" idx="10"/>
          </p:nvPr>
        </p:nvSpPr>
        <p:spPr/>
        <p:txBody>
          <a:bodyPr/>
          <a:lstStyle/>
          <a:p>
            <a:fld id="{72EDB1F2-DA54-4731-B215-106CC3640751}" type="datetimeFigureOut">
              <a:rPr lang="en-GB" smtClean="0"/>
              <a:t>21/02/2023</a:t>
            </a:fld>
            <a:endParaRPr lang="en-GB"/>
          </a:p>
        </p:txBody>
      </p:sp>
      <p:sp>
        <p:nvSpPr>
          <p:cNvPr id="6" name="Footer Placeholder 5">
            <a:extLst>
              <a:ext uri="{FF2B5EF4-FFF2-40B4-BE49-F238E27FC236}">
                <a16:creationId xmlns:a16="http://schemas.microsoft.com/office/drawing/2014/main" id="{81493D01-041D-0E1B-5FAF-E728D98A3D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80DF22-9DE4-87D9-B81F-D170499D36A5}"/>
              </a:ext>
            </a:extLst>
          </p:cNvPr>
          <p:cNvSpPr>
            <a:spLocks noGrp="1"/>
          </p:cNvSpPr>
          <p:nvPr>
            <p:ph type="sldNum" sz="quarter" idx="12"/>
          </p:nvPr>
        </p:nvSpPr>
        <p:spPr/>
        <p:txBody>
          <a:bodyPr/>
          <a:lstStyle/>
          <a:p>
            <a:fld id="{4A8B7F35-C449-4FA8-9318-3DC578547ACE}" type="slidenum">
              <a:rPr lang="en-GB" smtClean="0"/>
              <a:t>‹#›</a:t>
            </a:fld>
            <a:endParaRPr lang="en-GB"/>
          </a:p>
        </p:txBody>
      </p:sp>
    </p:spTree>
    <p:extLst>
      <p:ext uri="{BB962C8B-B14F-4D97-AF65-F5344CB8AC3E}">
        <p14:creationId xmlns:p14="http://schemas.microsoft.com/office/powerpoint/2010/main" val="255303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CC99A-4813-1DB0-A495-1D86DC0054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C93E68-F173-99D5-78E0-3D5101436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14500-51BE-BE15-543E-7FFE2FDBB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DB1F2-DA54-4731-B215-106CC3640751}" type="datetimeFigureOut">
              <a:rPr lang="en-GB" smtClean="0"/>
              <a:t>21/02/2023</a:t>
            </a:fld>
            <a:endParaRPr lang="en-GB"/>
          </a:p>
        </p:txBody>
      </p:sp>
      <p:sp>
        <p:nvSpPr>
          <p:cNvPr id="5" name="Footer Placeholder 4">
            <a:extLst>
              <a:ext uri="{FF2B5EF4-FFF2-40B4-BE49-F238E27FC236}">
                <a16:creationId xmlns:a16="http://schemas.microsoft.com/office/drawing/2014/main" id="{2F8C1848-0F78-C714-F5BF-F1C643E84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76CCB2-FE87-96B3-5C0C-B0EF2E629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B7F35-C449-4FA8-9318-3DC578547ACE}" type="slidenum">
              <a:rPr lang="en-GB" smtClean="0"/>
              <a:t>‹#›</a:t>
            </a:fld>
            <a:endParaRPr lang="en-GB"/>
          </a:p>
        </p:txBody>
      </p:sp>
    </p:spTree>
    <p:extLst>
      <p:ext uri="{BB962C8B-B14F-4D97-AF65-F5344CB8AC3E}">
        <p14:creationId xmlns:p14="http://schemas.microsoft.com/office/powerpoint/2010/main" val="2519087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info.cardonaldpc@gmail.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178B9-AFDC-0114-4F9E-36A30A6A013D}"/>
              </a:ext>
            </a:extLst>
          </p:cNvPr>
          <p:cNvSpPr>
            <a:spLocks noGrp="1"/>
          </p:cNvSpPr>
          <p:nvPr>
            <p:ph type="ctrTitle"/>
          </p:nvPr>
        </p:nvSpPr>
        <p:spPr>
          <a:xfrm>
            <a:off x="6194716" y="739978"/>
            <a:ext cx="5334930" cy="3004145"/>
          </a:xfrm>
        </p:spPr>
        <p:txBody>
          <a:bodyPr>
            <a:normAutofit/>
          </a:bodyPr>
          <a:lstStyle/>
          <a:p>
            <a:r>
              <a:rPr lang="en-GB" dirty="0"/>
              <a:t>Cardonald Primary Parent Council</a:t>
            </a:r>
          </a:p>
        </p:txBody>
      </p:sp>
      <p:sp>
        <p:nvSpPr>
          <p:cNvPr id="3" name="Subtitle 2">
            <a:extLst>
              <a:ext uri="{FF2B5EF4-FFF2-40B4-BE49-F238E27FC236}">
                <a16:creationId xmlns:a16="http://schemas.microsoft.com/office/drawing/2014/main" id="{FEFF0278-CC7C-72C1-95C3-AC4AC8EDA663}"/>
              </a:ext>
            </a:extLst>
          </p:cNvPr>
          <p:cNvSpPr>
            <a:spLocks noGrp="1"/>
          </p:cNvSpPr>
          <p:nvPr>
            <p:ph type="subTitle" idx="1"/>
          </p:nvPr>
        </p:nvSpPr>
        <p:spPr>
          <a:xfrm>
            <a:off x="6194715" y="3836197"/>
            <a:ext cx="5334931" cy="2189214"/>
          </a:xfrm>
        </p:spPr>
        <p:txBody>
          <a:bodyPr>
            <a:normAutofit/>
          </a:bodyPr>
          <a:lstStyle/>
          <a:p>
            <a:endParaRPr lang="en-GB" dirty="0"/>
          </a:p>
          <a:p>
            <a:r>
              <a:rPr lang="en-GB" dirty="0"/>
              <a:t>Open Day Session</a:t>
            </a:r>
          </a:p>
          <a:p>
            <a:r>
              <a:rPr lang="en-GB" dirty="0"/>
              <a:t>23</a:t>
            </a:r>
            <a:r>
              <a:rPr lang="en-GB" baseline="30000" dirty="0"/>
              <a:t>rd</a:t>
            </a:r>
            <a:r>
              <a:rPr lang="en-GB" dirty="0"/>
              <a:t> February 2023</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AF5D523D-02F1-D41C-14A3-03A1BE92692B}"/>
              </a:ext>
            </a:extLst>
          </p:cNvPr>
          <p:cNvPicPr>
            <a:picLocks noChangeAspect="1"/>
          </p:cNvPicPr>
          <p:nvPr/>
        </p:nvPicPr>
        <p:blipFill rotWithShape="1">
          <a:blip r:embed="rId2" cstate="print"/>
          <a:srcRect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1120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p:txBody>
          <a:bodyPr/>
          <a:lstStyle/>
          <a:p>
            <a:r>
              <a:rPr lang="en-US"/>
              <a:t>Cardonald Primary Parent Council - 23rd February 2023</a:t>
            </a:r>
            <a:endParaRPr lang="en-GB"/>
          </a:p>
        </p:txBody>
      </p:sp>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2"/>
          <a:stretch>
            <a:fillRect/>
          </a:stretch>
        </p:blipFill>
        <p:spPr>
          <a:xfrm>
            <a:off x="462010" y="241457"/>
            <a:ext cx="2438611" cy="1104996"/>
          </a:xfrm>
          <a:prstGeom prst="rect">
            <a:avLst/>
          </a:prstGeom>
        </p:spPr>
      </p:pic>
      <p:sp>
        <p:nvSpPr>
          <p:cNvPr id="9" name="TextBox 8">
            <a:extLst>
              <a:ext uri="{FF2B5EF4-FFF2-40B4-BE49-F238E27FC236}">
                <a16:creationId xmlns:a16="http://schemas.microsoft.com/office/drawing/2014/main" id="{E0A54ACE-1A11-F925-4D0D-EE7F3EA69B7A}"/>
              </a:ext>
            </a:extLst>
          </p:cNvPr>
          <p:cNvSpPr txBox="1"/>
          <p:nvPr/>
        </p:nvSpPr>
        <p:spPr>
          <a:xfrm>
            <a:off x="3795251" y="761678"/>
            <a:ext cx="6607278" cy="584775"/>
          </a:xfrm>
          <a:prstGeom prst="rect">
            <a:avLst/>
          </a:prstGeom>
          <a:noFill/>
        </p:spPr>
        <p:txBody>
          <a:bodyPr wrap="square" rtlCol="0">
            <a:spAutoFit/>
          </a:bodyPr>
          <a:lstStyle/>
          <a:p>
            <a:r>
              <a:rPr lang="en-GB" sz="3200" b="1" dirty="0"/>
              <a:t>Get your dancing shoes on..</a:t>
            </a:r>
          </a:p>
        </p:txBody>
      </p:sp>
      <p:sp>
        <p:nvSpPr>
          <p:cNvPr id="8" name="TextBox 7">
            <a:extLst>
              <a:ext uri="{FF2B5EF4-FFF2-40B4-BE49-F238E27FC236}">
                <a16:creationId xmlns:a16="http://schemas.microsoft.com/office/drawing/2014/main" id="{E65D4BA3-4971-D016-B1F1-236E9BF48989}"/>
              </a:ext>
            </a:extLst>
          </p:cNvPr>
          <p:cNvSpPr txBox="1"/>
          <p:nvPr/>
        </p:nvSpPr>
        <p:spPr>
          <a:xfrm>
            <a:off x="1573161" y="2005781"/>
            <a:ext cx="9468465" cy="2031325"/>
          </a:xfrm>
          <a:prstGeom prst="rect">
            <a:avLst/>
          </a:prstGeom>
          <a:noFill/>
        </p:spPr>
        <p:txBody>
          <a:bodyPr wrap="square" rtlCol="0">
            <a:spAutoFit/>
          </a:bodyPr>
          <a:lstStyle/>
          <a:p>
            <a:r>
              <a:rPr lang="en-GB" dirty="0"/>
              <a:t>Due to covid restrictions over the last couple of years we were unable to have any school disco’s.  We were delighted to be able to reintroduce this in December and had 2 very successful Christmas Discos for P1-3 and P4-7.</a:t>
            </a:r>
          </a:p>
          <a:p>
            <a:endParaRPr lang="en-GB" dirty="0"/>
          </a:p>
          <a:p>
            <a:r>
              <a:rPr lang="en-GB" dirty="0"/>
              <a:t>Plans are underway to arrange another disco in the spring…..watch this space!</a:t>
            </a:r>
          </a:p>
          <a:p>
            <a:endParaRPr lang="en-GB" dirty="0"/>
          </a:p>
          <a:p>
            <a:endParaRPr lang="en-GB" dirty="0"/>
          </a:p>
        </p:txBody>
      </p:sp>
      <p:pic>
        <p:nvPicPr>
          <p:cNvPr id="3" name="Picture 2" descr="Disco lights">
            <a:extLst>
              <a:ext uri="{FF2B5EF4-FFF2-40B4-BE49-F238E27FC236}">
                <a16:creationId xmlns:a16="http://schemas.microsoft.com/office/drawing/2014/main" id="{BCEB04CA-15D2-134A-F9F2-B5234CB1C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323" y="3917950"/>
            <a:ext cx="3667354" cy="2438400"/>
          </a:xfrm>
          <a:prstGeom prst="rect">
            <a:avLst/>
          </a:prstGeom>
        </p:spPr>
      </p:pic>
    </p:spTree>
    <p:extLst>
      <p:ext uri="{BB962C8B-B14F-4D97-AF65-F5344CB8AC3E}">
        <p14:creationId xmlns:p14="http://schemas.microsoft.com/office/powerpoint/2010/main" val="53953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F9832331-6066-5D87-005E-4CC5350A57F6}"/>
              </a:ext>
            </a:extLst>
          </p:cNvPr>
          <p:cNvGraphicFramePr>
            <a:graphicFrameLocks noGrp="1"/>
          </p:cNvGraphicFramePr>
          <p:nvPr>
            <p:ph idx="1"/>
            <p:extLst>
              <p:ext uri="{D42A27DB-BD31-4B8C-83A1-F6EECF244321}">
                <p14:modId xmlns:p14="http://schemas.microsoft.com/office/powerpoint/2010/main" val="3476018913"/>
              </p:ext>
            </p:extLst>
          </p:nvPr>
        </p:nvGraphicFramePr>
        <p:xfrm>
          <a:off x="838199" y="1966453"/>
          <a:ext cx="10636045" cy="4210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p:txBody>
          <a:bodyPr/>
          <a:lstStyle/>
          <a:p>
            <a:r>
              <a:rPr lang="en-US"/>
              <a:t>Cardonald Primary Parent Council - 23rd February 2023</a:t>
            </a:r>
            <a:endParaRPr lang="en-GB"/>
          </a:p>
        </p:txBody>
      </p:sp>
      <p:sp>
        <p:nvSpPr>
          <p:cNvPr id="6" name="TextBox 5">
            <a:extLst>
              <a:ext uri="{FF2B5EF4-FFF2-40B4-BE49-F238E27FC236}">
                <a16:creationId xmlns:a16="http://schemas.microsoft.com/office/drawing/2014/main" id="{EE9BF47C-CBB4-39B2-EE36-C2A86325C31A}"/>
              </a:ext>
            </a:extLst>
          </p:cNvPr>
          <p:cNvSpPr txBox="1"/>
          <p:nvPr/>
        </p:nvSpPr>
        <p:spPr>
          <a:xfrm>
            <a:off x="5171767" y="904568"/>
            <a:ext cx="4316362" cy="584775"/>
          </a:xfrm>
          <a:prstGeom prst="rect">
            <a:avLst/>
          </a:prstGeom>
          <a:noFill/>
        </p:spPr>
        <p:txBody>
          <a:bodyPr wrap="square" rtlCol="0">
            <a:spAutoFit/>
          </a:bodyPr>
          <a:lstStyle/>
          <a:p>
            <a:r>
              <a:rPr lang="en-GB" sz="3200" b="1" dirty="0"/>
              <a:t>Bonus Ball</a:t>
            </a:r>
          </a:p>
        </p:txBody>
      </p:sp>
      <p:pic>
        <p:nvPicPr>
          <p:cNvPr id="7" name="Picture 6" descr="Text&#10;&#10;Description automatically generated with low confidence">
            <a:extLst>
              <a:ext uri="{FF2B5EF4-FFF2-40B4-BE49-F238E27FC236}">
                <a16:creationId xmlns:a16="http://schemas.microsoft.com/office/drawing/2014/main" id="{75EB888F-A675-E1D1-1FE2-59DD3B160177}"/>
              </a:ext>
            </a:extLst>
          </p:cNvPr>
          <p:cNvPicPr>
            <a:picLocks noChangeAspect="1"/>
          </p:cNvPicPr>
          <p:nvPr/>
        </p:nvPicPr>
        <p:blipFill>
          <a:blip r:embed="rId7"/>
          <a:stretch>
            <a:fillRect/>
          </a:stretch>
        </p:blipFill>
        <p:spPr>
          <a:xfrm>
            <a:off x="678320" y="352070"/>
            <a:ext cx="2438611" cy="1104996"/>
          </a:xfrm>
          <a:prstGeom prst="rect">
            <a:avLst/>
          </a:prstGeom>
        </p:spPr>
      </p:pic>
    </p:spTree>
    <p:extLst>
      <p:ext uri="{BB962C8B-B14F-4D97-AF65-F5344CB8AC3E}">
        <p14:creationId xmlns:p14="http://schemas.microsoft.com/office/powerpoint/2010/main" val="204209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14353B-3DB8-135C-AF3E-AC9BEF6168B0}"/>
              </a:ext>
            </a:extLst>
          </p:cNvPr>
          <p:cNvSpPr>
            <a:spLocks noGrp="1"/>
          </p:cNvSpPr>
          <p:nvPr>
            <p:ph idx="1"/>
          </p:nvPr>
        </p:nvSpPr>
        <p:spPr>
          <a:xfrm>
            <a:off x="1005019" y="2588740"/>
            <a:ext cx="5178959" cy="2527818"/>
          </a:xfrm>
        </p:spPr>
        <p:txBody>
          <a:bodyPr anchor="ctr">
            <a:normAutofit fontScale="92500" lnSpcReduction="10000"/>
          </a:bodyPr>
          <a:lstStyle/>
          <a:p>
            <a:pPr marL="0" indent="0">
              <a:buNone/>
            </a:pPr>
            <a:endParaRPr lang="en-GB" sz="1300" dirty="0"/>
          </a:p>
          <a:p>
            <a:pPr marL="0" indent="0" algn="ctr">
              <a:buNone/>
            </a:pPr>
            <a:endParaRPr lang="en-GB" sz="1300" dirty="0"/>
          </a:p>
          <a:p>
            <a:pPr marL="0" indent="0" algn="ctr">
              <a:buNone/>
            </a:pPr>
            <a:r>
              <a:rPr lang="en-GB" dirty="0"/>
              <a:t>If you would like to get involved with the Parent Council please contact us using our email address below;</a:t>
            </a:r>
          </a:p>
          <a:p>
            <a:pPr marL="0" indent="0" algn="ctr">
              <a:buNone/>
            </a:pPr>
            <a:endParaRPr lang="en-GB" dirty="0"/>
          </a:p>
          <a:p>
            <a:pPr marL="0" indent="0" algn="ctr">
              <a:buNone/>
            </a:pPr>
            <a:r>
              <a:rPr lang="en-GB" dirty="0">
                <a:hlinkClick r:id="rId2"/>
              </a:rPr>
              <a:t>info.cardonaldpc@gmail.com</a:t>
            </a:r>
            <a:endParaRPr lang="en-GB" dirty="0"/>
          </a:p>
          <a:p>
            <a:pPr marL="0" indent="0">
              <a:buNone/>
            </a:pPr>
            <a:endParaRPr lang="en-GB" sz="1300" dirty="0"/>
          </a:p>
        </p:txBody>
      </p:sp>
      <p:pic>
        <p:nvPicPr>
          <p:cNvPr id="9" name="Picture 8">
            <a:extLst>
              <a:ext uri="{FF2B5EF4-FFF2-40B4-BE49-F238E27FC236}">
                <a16:creationId xmlns:a16="http://schemas.microsoft.com/office/drawing/2014/main" id="{A1E72E93-B316-722C-5AC7-D8BAB0A73F6A}"/>
              </a:ext>
            </a:extLst>
          </p:cNvPr>
          <p:cNvPicPr>
            <a:picLocks noChangeAspect="1"/>
          </p:cNvPicPr>
          <p:nvPr/>
        </p:nvPicPr>
        <p:blipFill>
          <a:blip r:embed="rId3"/>
          <a:stretch>
            <a:fillRect/>
          </a:stretch>
        </p:blipFill>
        <p:spPr>
          <a:xfrm>
            <a:off x="6602872" y="1497148"/>
            <a:ext cx="5167185" cy="3619410"/>
          </a:xfrm>
          <a:prstGeom prst="rect">
            <a:avLst/>
          </a:prstGeom>
        </p:spPr>
      </p:pic>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4"/>
          <a:stretch>
            <a:fillRect/>
          </a:stretch>
        </p:blipFill>
        <p:spPr>
          <a:xfrm>
            <a:off x="583403" y="326457"/>
            <a:ext cx="3293817" cy="1492511"/>
          </a:xfrm>
          <a:prstGeom prst="rect">
            <a:avLst/>
          </a:prstGeom>
        </p:spPr>
      </p:pic>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Cardonald Primary Parent Council - 23rd February 2023</a:t>
            </a:r>
            <a:endParaRPr lang="en-GB"/>
          </a:p>
        </p:txBody>
      </p:sp>
    </p:spTree>
    <p:extLst>
      <p:ext uri="{BB962C8B-B14F-4D97-AF65-F5344CB8AC3E}">
        <p14:creationId xmlns:p14="http://schemas.microsoft.com/office/powerpoint/2010/main" val="161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4353B-3DB8-135C-AF3E-AC9BEF6168B0}"/>
              </a:ext>
            </a:extLst>
          </p:cNvPr>
          <p:cNvSpPr>
            <a:spLocks noGrp="1"/>
          </p:cNvSpPr>
          <p:nvPr>
            <p:ph idx="1"/>
          </p:nvPr>
        </p:nvSpPr>
        <p:spPr>
          <a:xfrm>
            <a:off x="644627" y="1494505"/>
            <a:ext cx="10765094" cy="4861845"/>
          </a:xfrm>
        </p:spPr>
        <p:txBody>
          <a:bodyPr>
            <a:normAutofit fontScale="47500" lnSpcReduction="20000"/>
          </a:bodyPr>
          <a:lstStyle/>
          <a:p>
            <a:pPr marL="0" indent="0" fontAlgn="base">
              <a:spcAft>
                <a:spcPts val="0"/>
              </a:spcAft>
              <a:buNone/>
            </a:pPr>
            <a:r>
              <a:rPr lang="en-US" sz="2900" b="1" i="0" dirty="0">
                <a:effectLst/>
              </a:rPr>
              <a:t>Parents decide the priorities for the Parent Council and how it will work within the four broad areas of responsibility laid down by the Parental Involvement Act. These require each Parent Council to:</a:t>
            </a:r>
            <a:endParaRPr lang="en-US" sz="2900" b="0" i="0" dirty="0">
              <a:effectLst/>
            </a:endParaRPr>
          </a:p>
          <a:p>
            <a:pPr marL="381000" fontAlgn="base">
              <a:spcAft>
                <a:spcPts val="0"/>
              </a:spcAft>
            </a:pPr>
            <a:r>
              <a:rPr lang="en-US" sz="2900" b="0" i="0" dirty="0">
                <a:effectLst/>
              </a:rPr>
              <a:t>support the school in its work with pupils</a:t>
            </a:r>
          </a:p>
          <a:p>
            <a:pPr marL="381000" fontAlgn="base">
              <a:spcAft>
                <a:spcPts val="0"/>
              </a:spcAft>
            </a:pPr>
            <a:r>
              <a:rPr lang="en-US" sz="2900" b="0" i="0" dirty="0">
                <a:effectLst/>
              </a:rPr>
              <a:t>represent the views of all parents</a:t>
            </a:r>
          </a:p>
          <a:p>
            <a:pPr marL="381000" fontAlgn="base">
              <a:spcAft>
                <a:spcPts val="0"/>
              </a:spcAft>
            </a:pPr>
            <a:r>
              <a:rPr lang="en-US" sz="2900" b="0" i="0" dirty="0">
                <a:effectLst/>
              </a:rPr>
              <a:t>encourage links between the school, parents, pupils, pre-school groups and the wider community</a:t>
            </a:r>
          </a:p>
          <a:p>
            <a:pPr marL="381000" fontAlgn="base">
              <a:spcAft>
                <a:spcPts val="0"/>
              </a:spcAft>
            </a:pPr>
            <a:r>
              <a:rPr lang="en-US" sz="2900" b="0" i="0" dirty="0">
                <a:effectLst/>
              </a:rPr>
              <a:t>report back to the Parent Forum.</a:t>
            </a:r>
          </a:p>
          <a:p>
            <a:pPr marL="152400" indent="0" fontAlgn="base">
              <a:spcAft>
                <a:spcPts val="0"/>
              </a:spcAft>
              <a:buNone/>
            </a:pPr>
            <a:endParaRPr lang="en-US" sz="2900" dirty="0"/>
          </a:p>
          <a:p>
            <a:pPr marL="0" indent="0" fontAlgn="base">
              <a:spcAft>
                <a:spcPts val="1125"/>
              </a:spcAft>
              <a:buNone/>
            </a:pPr>
            <a:r>
              <a:rPr lang="en-US" sz="2900" b="0" i="0" dirty="0">
                <a:effectLst/>
              </a:rPr>
              <a:t>Every school’s Parent Council is different because the parents in each school decide such things as:</a:t>
            </a:r>
          </a:p>
          <a:p>
            <a:pPr marL="381000" fontAlgn="base">
              <a:spcAft>
                <a:spcPts val="0"/>
              </a:spcAft>
            </a:pPr>
            <a:r>
              <a:rPr lang="en-US" sz="2900" b="0" i="0" dirty="0">
                <a:effectLst/>
              </a:rPr>
              <a:t>how their Council will be set up</a:t>
            </a:r>
          </a:p>
          <a:p>
            <a:pPr marL="381000" fontAlgn="base">
              <a:spcAft>
                <a:spcPts val="0"/>
              </a:spcAft>
            </a:pPr>
            <a:r>
              <a:rPr lang="en-US" sz="2900" b="0" i="0" dirty="0">
                <a:effectLst/>
              </a:rPr>
              <a:t>what it should be called</a:t>
            </a:r>
          </a:p>
          <a:p>
            <a:pPr marL="381000" fontAlgn="base">
              <a:spcAft>
                <a:spcPts val="0"/>
              </a:spcAft>
            </a:pPr>
            <a:r>
              <a:rPr lang="en-US" sz="2900" b="0" i="0" dirty="0">
                <a:effectLst/>
              </a:rPr>
              <a:t>what size it should be – e.g., in a very small primary school, all parents could be involved</a:t>
            </a:r>
          </a:p>
          <a:p>
            <a:pPr marL="381000" fontAlgn="base">
              <a:spcAft>
                <a:spcPts val="0"/>
              </a:spcAft>
            </a:pPr>
            <a:r>
              <a:rPr lang="en-US" sz="2900" b="0" i="0" dirty="0">
                <a:effectLst/>
              </a:rPr>
              <a:t>who should be a member of the Parent Council</a:t>
            </a:r>
          </a:p>
          <a:p>
            <a:pPr marL="381000" fontAlgn="base">
              <a:spcAft>
                <a:spcPts val="0"/>
              </a:spcAft>
            </a:pPr>
            <a:r>
              <a:rPr lang="en-US" sz="2900" b="0" i="0" dirty="0">
                <a:effectLst/>
              </a:rPr>
              <a:t>how they should be appointed</a:t>
            </a:r>
          </a:p>
          <a:p>
            <a:pPr marL="381000" fontAlgn="base">
              <a:spcAft>
                <a:spcPts val="0"/>
              </a:spcAft>
            </a:pPr>
            <a:r>
              <a:rPr lang="en-US" sz="2900" b="0" i="0" dirty="0">
                <a:effectLst/>
              </a:rPr>
              <a:t>what’s the most convenient time to hold meetings</a:t>
            </a:r>
          </a:p>
          <a:p>
            <a:pPr marL="381000" fontAlgn="base">
              <a:spcAft>
                <a:spcPts val="0"/>
              </a:spcAft>
            </a:pPr>
            <a:r>
              <a:rPr lang="en-US" sz="2900" b="0" i="0" dirty="0">
                <a:effectLst/>
              </a:rPr>
              <a:t>what will be discussed at meetings – these might be topics such as school uniform, parking near the school, the school’s anti-bullying policy, etc.</a:t>
            </a:r>
          </a:p>
          <a:p>
            <a:pPr marL="381000" fontAlgn="base">
              <a:spcAft>
                <a:spcPts val="0"/>
              </a:spcAft>
            </a:pPr>
            <a:endParaRPr lang="en-US" sz="2900" dirty="0"/>
          </a:p>
          <a:p>
            <a:pPr marL="152400" indent="0" fontAlgn="base">
              <a:buNone/>
            </a:pPr>
            <a:r>
              <a:rPr lang="en-US" sz="2900" b="0" i="0" dirty="0">
                <a:effectLst/>
              </a:rPr>
              <a:t>Parent Councils can also have a role in the appointment of head teachers and depute head teachers.</a:t>
            </a:r>
          </a:p>
          <a:p>
            <a:pPr marL="152400" indent="0" fontAlgn="base">
              <a:spcAft>
                <a:spcPts val="0"/>
              </a:spcAft>
              <a:buNone/>
            </a:pPr>
            <a:endParaRPr lang="en-US" sz="2800" b="0" i="0" dirty="0">
              <a:effectLst/>
            </a:endParaRPr>
          </a:p>
          <a:p>
            <a:pPr marL="0" indent="0">
              <a:buNone/>
            </a:pPr>
            <a:endParaRPr lang="en-GB" dirty="0"/>
          </a:p>
        </p:txBody>
      </p:sp>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p:txBody>
          <a:bodyPr/>
          <a:lstStyle/>
          <a:p>
            <a:r>
              <a:rPr lang="en-US"/>
              <a:t>Cardonald Primary Parent Council - 23rd February 2023</a:t>
            </a:r>
            <a:endParaRPr lang="en-GB"/>
          </a:p>
        </p:txBody>
      </p:sp>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2"/>
          <a:stretch>
            <a:fillRect/>
          </a:stretch>
        </p:blipFill>
        <p:spPr>
          <a:xfrm>
            <a:off x="462010" y="241457"/>
            <a:ext cx="2438611" cy="1104996"/>
          </a:xfrm>
          <a:prstGeom prst="rect">
            <a:avLst/>
          </a:prstGeom>
        </p:spPr>
      </p:pic>
      <p:sp>
        <p:nvSpPr>
          <p:cNvPr id="2" name="TextBox 1">
            <a:extLst>
              <a:ext uri="{FF2B5EF4-FFF2-40B4-BE49-F238E27FC236}">
                <a16:creationId xmlns:a16="http://schemas.microsoft.com/office/drawing/2014/main" id="{72595B0D-5506-062D-16DF-B7EF5544A221}"/>
              </a:ext>
            </a:extLst>
          </p:cNvPr>
          <p:cNvSpPr txBox="1"/>
          <p:nvPr/>
        </p:nvSpPr>
        <p:spPr>
          <a:xfrm>
            <a:off x="4038600" y="681037"/>
            <a:ext cx="5004619" cy="584775"/>
          </a:xfrm>
          <a:prstGeom prst="rect">
            <a:avLst/>
          </a:prstGeom>
          <a:noFill/>
        </p:spPr>
        <p:txBody>
          <a:bodyPr wrap="square" rtlCol="0">
            <a:spAutoFit/>
          </a:bodyPr>
          <a:lstStyle/>
          <a:p>
            <a:r>
              <a:rPr lang="en-GB" sz="3200" b="1" dirty="0"/>
              <a:t>What is a Parent Council?</a:t>
            </a:r>
          </a:p>
        </p:txBody>
      </p:sp>
    </p:spTree>
    <p:extLst>
      <p:ext uri="{BB962C8B-B14F-4D97-AF65-F5344CB8AC3E}">
        <p14:creationId xmlns:p14="http://schemas.microsoft.com/office/powerpoint/2010/main" val="59568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4353B-3DB8-135C-AF3E-AC9BEF6168B0}"/>
              </a:ext>
            </a:extLst>
          </p:cNvPr>
          <p:cNvSpPr>
            <a:spLocks noGrp="1"/>
          </p:cNvSpPr>
          <p:nvPr>
            <p:ph idx="1"/>
          </p:nvPr>
        </p:nvSpPr>
        <p:spPr>
          <a:xfrm>
            <a:off x="838199" y="1966453"/>
            <a:ext cx="10636045" cy="4210510"/>
          </a:xfrm>
        </p:spPr>
        <p:txBody>
          <a:bodyPr>
            <a:normAutofit/>
          </a:bodyPr>
          <a:lstStyle/>
          <a:p>
            <a:pPr marL="0" indent="0" algn="l" fontAlgn="base">
              <a:spcAft>
                <a:spcPts val="0"/>
              </a:spcAft>
              <a:buNone/>
            </a:pPr>
            <a:r>
              <a:rPr lang="en-US" sz="2400" b="0" i="0" dirty="0">
                <a:solidFill>
                  <a:srgbClr val="222222"/>
                </a:solidFill>
                <a:effectLst/>
              </a:rPr>
              <a:t>We meet on the first Tuesday of every month during the school term and this is mostly on Zoom at present as we transition </a:t>
            </a:r>
            <a:r>
              <a:rPr lang="en-US" sz="2400" dirty="0">
                <a:solidFill>
                  <a:srgbClr val="222222"/>
                </a:solidFill>
              </a:rPr>
              <a:t>back to having some meetings face to face in the school.</a:t>
            </a:r>
          </a:p>
          <a:p>
            <a:pPr marL="0" indent="0" algn="l" fontAlgn="base">
              <a:spcAft>
                <a:spcPts val="0"/>
              </a:spcAft>
              <a:buNone/>
            </a:pPr>
            <a:r>
              <a:rPr lang="en-US" sz="2400" b="0" i="0" dirty="0">
                <a:solidFill>
                  <a:srgbClr val="222222"/>
                </a:solidFill>
                <a:effectLst/>
              </a:rPr>
              <a:t>We are very fortunate to have such great support from the vast majority of the parent forum and it is only through this support that we are able to undertake the work that we do. </a:t>
            </a:r>
          </a:p>
          <a:p>
            <a:pPr marL="0" indent="0" algn="l" fontAlgn="base">
              <a:spcAft>
                <a:spcPts val="0"/>
              </a:spcAft>
              <a:buNone/>
            </a:pPr>
            <a:r>
              <a:rPr lang="en-US" sz="2400" b="0" i="0" dirty="0">
                <a:solidFill>
                  <a:srgbClr val="222222"/>
                </a:solidFill>
                <a:effectLst/>
              </a:rPr>
              <a:t>We always encourage parents or carers to get involved with the Parent Council as it is your children that will benefit whilst supporting the school, staff and the local community.</a:t>
            </a:r>
          </a:p>
          <a:p>
            <a:endParaRPr lang="en-GB" dirty="0"/>
          </a:p>
        </p:txBody>
      </p:sp>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p:txBody>
          <a:bodyPr/>
          <a:lstStyle/>
          <a:p>
            <a:r>
              <a:rPr lang="en-US"/>
              <a:t>Cardonald Primary Parent Council - 23rd February 2023</a:t>
            </a:r>
            <a:endParaRPr lang="en-GB"/>
          </a:p>
        </p:txBody>
      </p:sp>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2"/>
          <a:stretch>
            <a:fillRect/>
          </a:stretch>
        </p:blipFill>
        <p:spPr>
          <a:xfrm>
            <a:off x="462010" y="241457"/>
            <a:ext cx="2438611" cy="1104996"/>
          </a:xfrm>
          <a:prstGeom prst="rect">
            <a:avLst/>
          </a:prstGeom>
        </p:spPr>
      </p:pic>
      <p:sp>
        <p:nvSpPr>
          <p:cNvPr id="7" name="TextBox 6">
            <a:extLst>
              <a:ext uri="{FF2B5EF4-FFF2-40B4-BE49-F238E27FC236}">
                <a16:creationId xmlns:a16="http://schemas.microsoft.com/office/drawing/2014/main" id="{4664C607-79AB-4477-DAF1-AA9AF6B49232}"/>
              </a:ext>
            </a:extLst>
          </p:cNvPr>
          <p:cNvSpPr txBox="1"/>
          <p:nvPr/>
        </p:nvSpPr>
        <p:spPr>
          <a:xfrm>
            <a:off x="4313903" y="761678"/>
            <a:ext cx="5004619" cy="584775"/>
          </a:xfrm>
          <a:prstGeom prst="rect">
            <a:avLst/>
          </a:prstGeom>
          <a:noFill/>
        </p:spPr>
        <p:txBody>
          <a:bodyPr wrap="square" rtlCol="0">
            <a:spAutoFit/>
          </a:bodyPr>
          <a:lstStyle/>
          <a:p>
            <a:r>
              <a:rPr lang="en-GB" sz="3200" b="1" dirty="0"/>
              <a:t>How we work at CPPC…</a:t>
            </a:r>
          </a:p>
        </p:txBody>
      </p:sp>
    </p:spTree>
    <p:extLst>
      <p:ext uri="{BB962C8B-B14F-4D97-AF65-F5344CB8AC3E}">
        <p14:creationId xmlns:p14="http://schemas.microsoft.com/office/powerpoint/2010/main" val="21827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p:txBody>
          <a:bodyPr/>
          <a:lstStyle/>
          <a:p>
            <a:r>
              <a:rPr lang="en-US"/>
              <a:t>Cardonald Primary Parent Council - 23rd February 2023</a:t>
            </a:r>
            <a:endParaRPr lang="en-GB"/>
          </a:p>
        </p:txBody>
      </p:sp>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2"/>
          <a:stretch>
            <a:fillRect/>
          </a:stretch>
        </p:blipFill>
        <p:spPr>
          <a:xfrm>
            <a:off x="462010" y="241457"/>
            <a:ext cx="2438611" cy="1104996"/>
          </a:xfrm>
          <a:prstGeom prst="rect">
            <a:avLst/>
          </a:prstGeom>
        </p:spPr>
      </p:pic>
      <p:sp>
        <p:nvSpPr>
          <p:cNvPr id="4" name="TextBox 3">
            <a:extLst>
              <a:ext uri="{FF2B5EF4-FFF2-40B4-BE49-F238E27FC236}">
                <a16:creationId xmlns:a16="http://schemas.microsoft.com/office/drawing/2014/main" id="{D1E98BE9-468C-C26F-F4EF-8D25986FD679}"/>
              </a:ext>
            </a:extLst>
          </p:cNvPr>
          <p:cNvSpPr txBox="1"/>
          <p:nvPr/>
        </p:nvSpPr>
        <p:spPr>
          <a:xfrm>
            <a:off x="4218037" y="563122"/>
            <a:ext cx="8544234" cy="461665"/>
          </a:xfrm>
          <a:prstGeom prst="rect">
            <a:avLst/>
          </a:prstGeom>
          <a:noFill/>
        </p:spPr>
        <p:txBody>
          <a:bodyPr wrap="square" rtlCol="0">
            <a:spAutoFit/>
          </a:bodyPr>
          <a:lstStyle/>
          <a:p>
            <a:r>
              <a:rPr lang="en-GB" sz="2400" b="1" dirty="0"/>
              <a:t>Parent Council contributions</a:t>
            </a:r>
          </a:p>
        </p:txBody>
      </p:sp>
      <p:graphicFrame>
        <p:nvGraphicFramePr>
          <p:cNvPr id="11" name="Content Placeholder 7">
            <a:extLst>
              <a:ext uri="{FF2B5EF4-FFF2-40B4-BE49-F238E27FC236}">
                <a16:creationId xmlns:a16="http://schemas.microsoft.com/office/drawing/2014/main" id="{79BE5EE8-8285-68DB-9F7D-6BF3E0104C36}"/>
              </a:ext>
            </a:extLst>
          </p:cNvPr>
          <p:cNvGraphicFramePr>
            <a:graphicFrameLocks noGrp="1"/>
          </p:cNvGraphicFramePr>
          <p:nvPr>
            <p:ph idx="1"/>
            <p:extLst>
              <p:ext uri="{D42A27DB-BD31-4B8C-83A1-F6EECF244321}">
                <p14:modId xmlns:p14="http://schemas.microsoft.com/office/powerpoint/2010/main" val="12520619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249A15B-FD71-2D07-42F5-A508B7CDAB40}"/>
              </a:ext>
            </a:extLst>
          </p:cNvPr>
          <p:cNvSpPr txBox="1"/>
          <p:nvPr/>
        </p:nvSpPr>
        <p:spPr>
          <a:xfrm>
            <a:off x="2812026" y="1248697"/>
            <a:ext cx="8416413" cy="369332"/>
          </a:xfrm>
          <a:prstGeom prst="rect">
            <a:avLst/>
          </a:prstGeom>
          <a:noFill/>
        </p:spPr>
        <p:txBody>
          <a:bodyPr wrap="square" rtlCol="0">
            <a:spAutoFit/>
          </a:bodyPr>
          <a:lstStyle/>
          <a:p>
            <a:pPr marL="0" indent="0">
              <a:buNone/>
            </a:pPr>
            <a:r>
              <a:rPr lang="en-GB" dirty="0"/>
              <a:t>Below is a small sample of some of the things we help the school with;</a:t>
            </a:r>
          </a:p>
        </p:txBody>
      </p:sp>
    </p:spTree>
    <p:extLst>
      <p:ext uri="{BB962C8B-B14F-4D97-AF65-F5344CB8AC3E}">
        <p14:creationId xmlns:p14="http://schemas.microsoft.com/office/powerpoint/2010/main" val="78147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3750D1-5177-A62C-357E-903B749F86FB}"/>
              </a:ext>
            </a:extLst>
          </p:cNvPr>
          <p:cNvPicPr>
            <a:picLocks noGrp="1" noChangeAspect="1"/>
          </p:cNvPicPr>
          <p:nvPr>
            <p:ph idx="1"/>
          </p:nvPr>
        </p:nvPicPr>
        <p:blipFill>
          <a:blip r:embed="rId2"/>
          <a:stretch>
            <a:fillRect/>
          </a:stretch>
        </p:blipFill>
        <p:spPr>
          <a:xfrm>
            <a:off x="1486640" y="1730939"/>
            <a:ext cx="3075528" cy="4210050"/>
          </a:xfrm>
        </p:spPr>
      </p:pic>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p:txBody>
          <a:bodyPr/>
          <a:lstStyle/>
          <a:p>
            <a:r>
              <a:rPr lang="en-US"/>
              <a:t>Cardonald Primary Parent Council - 23rd February 2023</a:t>
            </a:r>
            <a:endParaRPr lang="en-GB"/>
          </a:p>
        </p:txBody>
      </p:sp>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3"/>
          <a:stretch>
            <a:fillRect/>
          </a:stretch>
        </p:blipFill>
        <p:spPr>
          <a:xfrm>
            <a:off x="462010" y="241457"/>
            <a:ext cx="2438611" cy="1104996"/>
          </a:xfrm>
          <a:prstGeom prst="rect">
            <a:avLst/>
          </a:prstGeom>
        </p:spPr>
      </p:pic>
      <p:sp>
        <p:nvSpPr>
          <p:cNvPr id="7" name="TextBox 6">
            <a:extLst>
              <a:ext uri="{FF2B5EF4-FFF2-40B4-BE49-F238E27FC236}">
                <a16:creationId xmlns:a16="http://schemas.microsoft.com/office/drawing/2014/main" id="{B291C604-B9B4-8CCC-3DAF-4D92632F9829}"/>
              </a:ext>
            </a:extLst>
          </p:cNvPr>
          <p:cNvSpPr txBox="1"/>
          <p:nvPr/>
        </p:nvSpPr>
        <p:spPr>
          <a:xfrm>
            <a:off x="5420032" y="1693672"/>
            <a:ext cx="5466735" cy="4247317"/>
          </a:xfrm>
          <a:prstGeom prst="rect">
            <a:avLst/>
          </a:prstGeom>
          <a:noFill/>
        </p:spPr>
        <p:txBody>
          <a:bodyPr wrap="square" rtlCol="0">
            <a:spAutoFit/>
          </a:bodyPr>
          <a:lstStyle/>
          <a:p>
            <a:r>
              <a:rPr lang="en-GB" dirty="0"/>
              <a:t>As a result of vital fundraising and the money raised within the Healthy Heart Fund the PC agreed to supply the school with;</a:t>
            </a:r>
          </a:p>
          <a:p>
            <a:endParaRPr lang="en-GB" dirty="0"/>
          </a:p>
          <a:p>
            <a:pPr marL="285750" indent="-285750">
              <a:buFont typeface="Arial" panose="020B0604020202020204" pitchFamily="34" charset="0"/>
              <a:buChar char="•"/>
            </a:pPr>
            <a:r>
              <a:rPr lang="en-GB" dirty="0"/>
              <a:t>20 Full football strips </a:t>
            </a:r>
          </a:p>
          <a:p>
            <a:pPr marL="285750" indent="-285750">
              <a:buFont typeface="Arial" panose="020B0604020202020204" pitchFamily="34" charset="0"/>
              <a:buChar char="•"/>
            </a:pPr>
            <a:r>
              <a:rPr lang="en-GB" dirty="0"/>
              <a:t>20 Full tracksuits</a:t>
            </a:r>
          </a:p>
          <a:p>
            <a:pPr marL="285750" indent="-285750">
              <a:buFont typeface="Arial" panose="020B0604020202020204" pitchFamily="34" charset="0"/>
              <a:buChar char="•"/>
            </a:pPr>
            <a:r>
              <a:rPr lang="en-GB" dirty="0"/>
              <a:t>2 full goalkeeper strips </a:t>
            </a:r>
          </a:p>
          <a:p>
            <a:pPr marL="285750" indent="-285750">
              <a:buFont typeface="Arial" panose="020B0604020202020204" pitchFamily="34" charset="0"/>
              <a:buChar char="•"/>
            </a:pPr>
            <a:r>
              <a:rPr lang="en-GB" dirty="0"/>
              <a:t>2 kitbags for safe storage </a:t>
            </a:r>
          </a:p>
          <a:p>
            <a:endParaRPr lang="en-GB" dirty="0"/>
          </a:p>
          <a:p>
            <a:r>
              <a:rPr lang="en-GB" dirty="0"/>
              <a:t>These have all been embroidered with the school emblem.</a:t>
            </a:r>
          </a:p>
          <a:p>
            <a:endParaRPr lang="en-GB" dirty="0"/>
          </a:p>
          <a:p>
            <a:r>
              <a:rPr lang="en-GB" dirty="0"/>
              <a:t>The strips have been greatly received by the school and the kids are enjoying having the comfort of a new kit to go to their games in!</a:t>
            </a:r>
          </a:p>
        </p:txBody>
      </p:sp>
      <p:sp>
        <p:nvSpPr>
          <p:cNvPr id="9" name="TextBox 8">
            <a:extLst>
              <a:ext uri="{FF2B5EF4-FFF2-40B4-BE49-F238E27FC236}">
                <a16:creationId xmlns:a16="http://schemas.microsoft.com/office/drawing/2014/main" id="{E0A54ACE-1A11-F925-4D0D-EE7F3EA69B7A}"/>
              </a:ext>
            </a:extLst>
          </p:cNvPr>
          <p:cNvSpPr txBox="1"/>
          <p:nvPr/>
        </p:nvSpPr>
        <p:spPr>
          <a:xfrm>
            <a:off x="4434348" y="661653"/>
            <a:ext cx="6607278" cy="584775"/>
          </a:xfrm>
          <a:prstGeom prst="rect">
            <a:avLst/>
          </a:prstGeom>
          <a:noFill/>
        </p:spPr>
        <p:txBody>
          <a:bodyPr wrap="square" rtlCol="0">
            <a:spAutoFit/>
          </a:bodyPr>
          <a:lstStyle/>
          <a:p>
            <a:r>
              <a:rPr lang="en-GB" sz="3200" b="1" dirty="0"/>
              <a:t>School Football strips</a:t>
            </a:r>
          </a:p>
        </p:txBody>
      </p:sp>
    </p:spTree>
    <p:extLst>
      <p:ext uri="{BB962C8B-B14F-4D97-AF65-F5344CB8AC3E}">
        <p14:creationId xmlns:p14="http://schemas.microsoft.com/office/powerpoint/2010/main" val="167293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p:txBody>
          <a:bodyPr/>
          <a:lstStyle/>
          <a:p>
            <a:r>
              <a:rPr lang="en-US"/>
              <a:t>Cardonald Primary Parent Council - 23rd February 2023</a:t>
            </a:r>
            <a:endParaRPr lang="en-GB"/>
          </a:p>
        </p:txBody>
      </p:sp>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2"/>
          <a:stretch>
            <a:fillRect/>
          </a:stretch>
        </p:blipFill>
        <p:spPr>
          <a:xfrm>
            <a:off x="462010" y="241457"/>
            <a:ext cx="2438611" cy="1104996"/>
          </a:xfrm>
          <a:prstGeom prst="rect">
            <a:avLst/>
          </a:prstGeom>
        </p:spPr>
      </p:pic>
      <p:sp>
        <p:nvSpPr>
          <p:cNvPr id="9" name="TextBox 8">
            <a:extLst>
              <a:ext uri="{FF2B5EF4-FFF2-40B4-BE49-F238E27FC236}">
                <a16:creationId xmlns:a16="http://schemas.microsoft.com/office/drawing/2014/main" id="{E0A54ACE-1A11-F925-4D0D-EE7F3EA69B7A}"/>
              </a:ext>
            </a:extLst>
          </p:cNvPr>
          <p:cNvSpPr txBox="1"/>
          <p:nvPr/>
        </p:nvSpPr>
        <p:spPr>
          <a:xfrm>
            <a:off x="4434348" y="661653"/>
            <a:ext cx="6607278" cy="584775"/>
          </a:xfrm>
          <a:prstGeom prst="rect">
            <a:avLst/>
          </a:prstGeom>
          <a:noFill/>
        </p:spPr>
        <p:txBody>
          <a:bodyPr wrap="square" rtlCol="0">
            <a:spAutoFit/>
          </a:bodyPr>
          <a:lstStyle/>
          <a:p>
            <a:r>
              <a:rPr lang="en-GB" sz="3200" b="1" dirty="0"/>
              <a:t>Area Partnership Funding</a:t>
            </a:r>
          </a:p>
        </p:txBody>
      </p:sp>
      <p:sp>
        <p:nvSpPr>
          <p:cNvPr id="8" name="TextBox 7">
            <a:extLst>
              <a:ext uri="{FF2B5EF4-FFF2-40B4-BE49-F238E27FC236}">
                <a16:creationId xmlns:a16="http://schemas.microsoft.com/office/drawing/2014/main" id="{E65D4BA3-4971-D016-B1F1-236E9BF48989}"/>
              </a:ext>
            </a:extLst>
          </p:cNvPr>
          <p:cNvSpPr txBox="1"/>
          <p:nvPr/>
        </p:nvSpPr>
        <p:spPr>
          <a:xfrm>
            <a:off x="580103" y="1612491"/>
            <a:ext cx="11198942" cy="646331"/>
          </a:xfrm>
          <a:prstGeom prst="rect">
            <a:avLst/>
          </a:prstGeom>
          <a:noFill/>
        </p:spPr>
        <p:txBody>
          <a:bodyPr wrap="square" rtlCol="0">
            <a:spAutoFit/>
          </a:bodyPr>
          <a:lstStyle/>
          <a:p>
            <a:r>
              <a:rPr lang="en-GB" dirty="0"/>
              <a:t>Over the last couple of years the PC has managed to secure funding through a local area partnership grant of over £11,000 and were able to provide a number of improvements to the playground experience for the children.</a:t>
            </a:r>
          </a:p>
        </p:txBody>
      </p:sp>
      <p:pic>
        <p:nvPicPr>
          <p:cNvPr id="3" name="Picture 2" descr="A picture containing text, floor, indoor, yellow&#10;&#10;Description automatically generated">
            <a:extLst>
              <a:ext uri="{FF2B5EF4-FFF2-40B4-BE49-F238E27FC236}">
                <a16:creationId xmlns:a16="http://schemas.microsoft.com/office/drawing/2014/main" id="{FDED3392-52B4-7090-D598-0C09C809E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03" y="2583098"/>
            <a:ext cx="1930492" cy="1924163"/>
          </a:xfrm>
          <a:prstGeom prst="rect">
            <a:avLst/>
          </a:prstGeom>
        </p:spPr>
      </p:pic>
      <p:sp>
        <p:nvSpPr>
          <p:cNvPr id="4" name="TextBox 3">
            <a:extLst>
              <a:ext uri="{FF2B5EF4-FFF2-40B4-BE49-F238E27FC236}">
                <a16:creationId xmlns:a16="http://schemas.microsoft.com/office/drawing/2014/main" id="{5D296B86-83E5-113D-D662-853932EC2426}"/>
              </a:ext>
            </a:extLst>
          </p:cNvPr>
          <p:cNvSpPr txBox="1"/>
          <p:nvPr/>
        </p:nvSpPr>
        <p:spPr>
          <a:xfrm>
            <a:off x="2900621" y="2579092"/>
            <a:ext cx="3077496" cy="2308324"/>
          </a:xfrm>
          <a:prstGeom prst="rect">
            <a:avLst/>
          </a:prstGeom>
          <a:noFill/>
        </p:spPr>
        <p:txBody>
          <a:bodyPr wrap="square" rtlCol="0">
            <a:spAutoFit/>
          </a:bodyPr>
          <a:lstStyle/>
          <a:p>
            <a:pPr algn="l"/>
            <a:r>
              <a:rPr lang="en-US" b="1" i="0" u="sng" dirty="0">
                <a:solidFill>
                  <a:srgbClr val="222222"/>
                </a:solidFill>
                <a:effectLst/>
                <a:latin typeface="Arial" panose="020B0604020202020204" pitchFamily="34" charset="0"/>
              </a:rPr>
              <a:t>Library 2019</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 </a:t>
            </a:r>
          </a:p>
          <a:p>
            <a:pPr algn="l">
              <a:buFont typeface="Arial" panose="020B0604020202020204" pitchFamily="34" charset="0"/>
              <a:buChar char="•"/>
            </a:pPr>
            <a:r>
              <a:rPr lang="en-US" b="0" i="0" dirty="0">
                <a:solidFill>
                  <a:srgbClr val="222222"/>
                </a:solidFill>
                <a:effectLst/>
                <a:latin typeface="Arial" panose="020B0604020202020204" pitchFamily="34" charset="0"/>
              </a:rPr>
              <a:t>Installation of new Library</a:t>
            </a:r>
          </a:p>
          <a:p>
            <a:pPr algn="l">
              <a:buFont typeface="Arial" panose="020B0604020202020204" pitchFamily="34" charset="0"/>
              <a:buChar char="•"/>
            </a:pPr>
            <a:r>
              <a:rPr lang="en-US" b="0" i="0" dirty="0">
                <a:solidFill>
                  <a:srgbClr val="222222"/>
                </a:solidFill>
                <a:effectLst/>
                <a:latin typeface="Arial" panose="020B0604020202020204" pitchFamily="34" charset="0"/>
              </a:rPr>
              <a:t>Supply of various books and novel sets for all ages.</a:t>
            </a:r>
          </a:p>
          <a:p>
            <a:pPr algn="l">
              <a:buFont typeface="Arial" panose="020B0604020202020204" pitchFamily="34" charset="0"/>
              <a:buChar char="•"/>
            </a:pPr>
            <a:r>
              <a:rPr lang="en-US" b="0" i="0" dirty="0">
                <a:solidFill>
                  <a:srgbClr val="222222"/>
                </a:solidFill>
                <a:effectLst/>
                <a:latin typeface="Arial" panose="020B0604020202020204" pitchFamily="34" charset="0"/>
              </a:rPr>
              <a:t>Regular supply of updated books</a:t>
            </a:r>
          </a:p>
          <a:p>
            <a:endParaRPr lang="en-GB" dirty="0"/>
          </a:p>
        </p:txBody>
      </p:sp>
      <p:sp>
        <p:nvSpPr>
          <p:cNvPr id="11" name="TextBox 10">
            <a:extLst>
              <a:ext uri="{FF2B5EF4-FFF2-40B4-BE49-F238E27FC236}">
                <a16:creationId xmlns:a16="http://schemas.microsoft.com/office/drawing/2014/main" id="{2EBDE892-BD71-E5C8-3D40-D8D0020B5D08}"/>
              </a:ext>
            </a:extLst>
          </p:cNvPr>
          <p:cNvSpPr txBox="1"/>
          <p:nvPr/>
        </p:nvSpPr>
        <p:spPr>
          <a:xfrm>
            <a:off x="9026013" y="2391017"/>
            <a:ext cx="2379406" cy="2308324"/>
          </a:xfrm>
          <a:prstGeom prst="rect">
            <a:avLst/>
          </a:prstGeom>
          <a:noFill/>
        </p:spPr>
        <p:txBody>
          <a:bodyPr wrap="square" rtlCol="0">
            <a:spAutoFit/>
          </a:bodyPr>
          <a:lstStyle/>
          <a:p>
            <a:pPr algn="l"/>
            <a:r>
              <a:rPr lang="en-US" b="1" i="0" u="sng" dirty="0">
                <a:solidFill>
                  <a:srgbClr val="222222"/>
                </a:solidFill>
                <a:effectLst/>
                <a:latin typeface="Arial" panose="020B0604020202020204" pitchFamily="34" charset="0"/>
              </a:rPr>
              <a:t>Benches 2022</a:t>
            </a:r>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We installed 10 benches within playground grass areas to help support outdoor learning</a:t>
            </a:r>
          </a:p>
          <a:p>
            <a:endParaRPr lang="en-GB" dirty="0"/>
          </a:p>
        </p:txBody>
      </p:sp>
      <p:pic>
        <p:nvPicPr>
          <p:cNvPr id="13" name="Picture 12">
            <a:extLst>
              <a:ext uri="{FF2B5EF4-FFF2-40B4-BE49-F238E27FC236}">
                <a16:creationId xmlns:a16="http://schemas.microsoft.com/office/drawing/2014/main" id="{0F34ADE4-59B9-539D-7FF1-4E93D49CAF6B}"/>
              </a:ext>
            </a:extLst>
          </p:cNvPr>
          <p:cNvPicPr>
            <a:picLocks noChangeAspect="1"/>
          </p:cNvPicPr>
          <p:nvPr/>
        </p:nvPicPr>
        <p:blipFill>
          <a:blip r:embed="rId4"/>
          <a:stretch>
            <a:fillRect/>
          </a:stretch>
        </p:blipFill>
        <p:spPr>
          <a:xfrm>
            <a:off x="6610129" y="2504868"/>
            <a:ext cx="2255715" cy="1996613"/>
          </a:xfrm>
          <a:prstGeom prst="rect">
            <a:avLst/>
          </a:prstGeom>
        </p:spPr>
      </p:pic>
      <p:sp>
        <p:nvSpPr>
          <p:cNvPr id="14" name="TextBox 13">
            <a:extLst>
              <a:ext uri="{FF2B5EF4-FFF2-40B4-BE49-F238E27FC236}">
                <a16:creationId xmlns:a16="http://schemas.microsoft.com/office/drawing/2014/main" id="{8C7C5BE0-898D-B37D-5365-B255F7BAA4CE}"/>
              </a:ext>
            </a:extLst>
          </p:cNvPr>
          <p:cNvSpPr txBox="1"/>
          <p:nvPr/>
        </p:nvSpPr>
        <p:spPr>
          <a:xfrm>
            <a:off x="747355" y="4799884"/>
            <a:ext cx="10461523" cy="1754326"/>
          </a:xfrm>
          <a:prstGeom prst="rect">
            <a:avLst/>
          </a:prstGeom>
          <a:noFill/>
        </p:spPr>
        <p:txBody>
          <a:bodyPr wrap="square" rtlCol="0">
            <a:spAutoFit/>
          </a:bodyPr>
          <a:lstStyle/>
          <a:p>
            <a:pPr algn="ctr"/>
            <a:r>
              <a:rPr lang="en-US" b="1" i="0" u="sng" dirty="0">
                <a:solidFill>
                  <a:srgbClr val="222222"/>
                </a:solidFill>
                <a:effectLst/>
                <a:latin typeface="Arial" panose="020B0604020202020204" pitchFamily="34" charset="0"/>
              </a:rPr>
              <a:t>Planting - 2019</a:t>
            </a:r>
            <a:endParaRPr lang="en-US" b="0" i="0" dirty="0">
              <a:solidFill>
                <a:srgbClr val="222222"/>
              </a:solidFill>
              <a:effectLst/>
              <a:latin typeface="Arial" panose="020B0604020202020204" pitchFamily="34" charset="0"/>
            </a:endParaRPr>
          </a:p>
          <a:p>
            <a:pPr algn="ctr"/>
            <a:r>
              <a:rPr lang="en-US" b="0" i="0" dirty="0">
                <a:solidFill>
                  <a:srgbClr val="222222"/>
                </a:solidFill>
                <a:effectLst/>
                <a:latin typeface="Arial" panose="020B0604020202020204" pitchFamily="34" charset="0"/>
              </a:rPr>
              <a:t> </a:t>
            </a:r>
          </a:p>
          <a:p>
            <a:pPr algn="ctr">
              <a:buFont typeface="Arial" panose="020B0604020202020204" pitchFamily="34" charset="0"/>
              <a:buChar char="•"/>
            </a:pPr>
            <a:r>
              <a:rPr lang="en-US" b="0" i="0" dirty="0">
                <a:solidFill>
                  <a:srgbClr val="222222"/>
                </a:solidFill>
                <a:effectLst/>
                <a:latin typeface="Arial" panose="020B0604020202020204" pitchFamily="34" charset="0"/>
              </a:rPr>
              <a:t>Building of raised beds with Langside College.</a:t>
            </a:r>
          </a:p>
          <a:p>
            <a:pPr algn="ctr">
              <a:buFont typeface="Arial" panose="020B0604020202020204" pitchFamily="34" charset="0"/>
              <a:buChar char="•"/>
            </a:pPr>
            <a:r>
              <a:rPr lang="en-US" b="0" i="0" dirty="0">
                <a:solidFill>
                  <a:srgbClr val="222222"/>
                </a:solidFill>
                <a:effectLst/>
                <a:latin typeface="Arial" panose="020B0604020202020204" pitchFamily="34" charset="0"/>
              </a:rPr>
              <a:t>Planting of various plants within raised beds.</a:t>
            </a:r>
          </a:p>
          <a:p>
            <a:pPr algn="ctr">
              <a:buFont typeface="Arial" panose="020B0604020202020204" pitchFamily="34" charset="0"/>
              <a:buChar char="•"/>
            </a:pPr>
            <a:r>
              <a:rPr lang="en-US" b="0" i="0" dirty="0">
                <a:solidFill>
                  <a:srgbClr val="222222"/>
                </a:solidFill>
                <a:effectLst/>
                <a:latin typeface="Arial" panose="020B0604020202020204" pitchFamily="34" charset="0"/>
              </a:rPr>
              <a:t>Supply school with garden kits for classes to use.</a:t>
            </a:r>
          </a:p>
          <a:p>
            <a:endParaRPr lang="en-GB" dirty="0"/>
          </a:p>
        </p:txBody>
      </p:sp>
    </p:spTree>
    <p:extLst>
      <p:ext uri="{BB962C8B-B14F-4D97-AF65-F5344CB8AC3E}">
        <p14:creationId xmlns:p14="http://schemas.microsoft.com/office/powerpoint/2010/main" val="425475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rotWithShape="1">
          <a:blip r:embed="rId2"/>
          <a:srcRect l="18368" r="22756"/>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0" name="Picture 9" descr="A picture containing text, outdoor, way, road&#10;&#10;Description automatically generated">
            <a:extLst>
              <a:ext uri="{FF2B5EF4-FFF2-40B4-BE49-F238E27FC236}">
                <a16:creationId xmlns:a16="http://schemas.microsoft.com/office/drawing/2014/main" id="{0889B381-0E50-1239-6773-DB3A8CF55E5B}"/>
              </a:ext>
            </a:extLst>
          </p:cNvPr>
          <p:cNvPicPr>
            <a:picLocks noChangeAspect="1"/>
          </p:cNvPicPr>
          <p:nvPr/>
        </p:nvPicPr>
        <p:blipFill rotWithShape="1">
          <a:blip r:embed="rId3">
            <a:extLst>
              <a:ext uri="{28A0092B-C50C-407E-A947-70E740481C1C}">
                <a14:useLocalDpi xmlns:a14="http://schemas.microsoft.com/office/drawing/2010/main" val="0"/>
              </a:ext>
            </a:extLst>
          </a:blip>
          <a:srcRect t="6227" r="-2" b="41760"/>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4" name="Picture 13" descr="A picture containing text, tableware, plate, dishware&#10;&#10;Description automatically generated">
            <a:extLst>
              <a:ext uri="{FF2B5EF4-FFF2-40B4-BE49-F238E27FC236}">
                <a16:creationId xmlns:a16="http://schemas.microsoft.com/office/drawing/2014/main" id="{650F2008-5233-D5D6-3248-1A1E852189B6}"/>
              </a:ext>
            </a:extLst>
          </p:cNvPr>
          <p:cNvPicPr>
            <a:picLocks noChangeAspect="1"/>
          </p:cNvPicPr>
          <p:nvPr/>
        </p:nvPicPr>
        <p:blipFill rotWithShape="1">
          <a:blip r:embed="rId4">
            <a:extLst>
              <a:ext uri="{28A0092B-C50C-407E-A947-70E740481C1C}">
                <a14:useLocalDpi xmlns:a14="http://schemas.microsoft.com/office/drawing/2010/main" val="0"/>
              </a:ext>
            </a:extLst>
          </a:blip>
          <a:srcRect t="262" r="5" b="30050"/>
          <a:stretch/>
        </p:blipFill>
        <p:spPr>
          <a:xfrm>
            <a:off x="4596879" y="-9864"/>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4" name="Picture 3" descr="A picture containing road, outdoor, street&#10;&#10;Description automatically generated">
            <a:extLst>
              <a:ext uri="{FF2B5EF4-FFF2-40B4-BE49-F238E27FC236}">
                <a16:creationId xmlns:a16="http://schemas.microsoft.com/office/drawing/2014/main" id="{B3ABA7A8-DA8C-7BBD-8095-22E6BA5D71AE}"/>
              </a:ext>
            </a:extLst>
          </p:cNvPr>
          <p:cNvPicPr>
            <a:picLocks noChangeAspect="1"/>
          </p:cNvPicPr>
          <p:nvPr/>
        </p:nvPicPr>
        <p:blipFill rotWithShape="1">
          <a:blip r:embed="rId5">
            <a:extLst>
              <a:ext uri="{28A0092B-C50C-407E-A947-70E740481C1C}">
                <a14:useLocalDpi xmlns:a14="http://schemas.microsoft.com/office/drawing/2010/main" val="0"/>
              </a:ext>
            </a:extLst>
          </a:blip>
          <a:srcRect t="7510" r="-1" b="33551"/>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32"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659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CC1D01-16D3-9EDC-FBB4-FFC21FA04885}"/>
              </a:ext>
            </a:extLst>
          </p:cNvPr>
          <p:cNvSpPr txBox="1"/>
          <p:nvPr/>
        </p:nvSpPr>
        <p:spPr>
          <a:xfrm>
            <a:off x="7207045" y="2743157"/>
            <a:ext cx="5268528" cy="3739458"/>
          </a:xfrm>
          <a:prstGeom prst="rect">
            <a:avLst/>
          </a:prstGeom>
        </p:spPr>
        <p:txBody>
          <a:bodyPr vert="horz" lIns="91440" tIns="45720" rIns="91440" bIns="45720" rtlCol="0" anchor="t">
            <a:normAutofit fontScale="92500" lnSpcReduction="20000"/>
          </a:bodyPr>
          <a:lstStyle/>
          <a:p>
            <a:pPr algn="l"/>
            <a:r>
              <a:rPr lang="en-US" b="1" i="0" u="sng" dirty="0" err="1">
                <a:solidFill>
                  <a:schemeClr val="bg1"/>
                </a:solidFill>
                <a:effectLst/>
                <a:latin typeface="Arial" panose="020B0604020202020204" pitchFamily="34" charset="0"/>
              </a:rPr>
              <a:t>Kompan</a:t>
            </a:r>
            <a:r>
              <a:rPr lang="en-US" b="1" i="0" u="sng" dirty="0">
                <a:solidFill>
                  <a:schemeClr val="bg1"/>
                </a:solidFill>
                <a:effectLst/>
                <a:latin typeface="Arial" panose="020B0604020202020204" pitchFamily="34" charset="0"/>
              </a:rPr>
              <a:t> 2020 – Playground</a:t>
            </a:r>
            <a:endParaRPr lang="en-US" b="0" i="0" dirty="0">
              <a:solidFill>
                <a:schemeClr val="bg1"/>
              </a:solidFill>
              <a:effectLst/>
              <a:latin typeface="Arial" panose="020B0604020202020204" pitchFamily="34" charset="0"/>
            </a:endParaRPr>
          </a:p>
          <a:p>
            <a:pPr algn="l"/>
            <a:r>
              <a:rPr lang="en-US" b="0" i="0" dirty="0">
                <a:solidFill>
                  <a:schemeClr val="bg1"/>
                </a:solidFill>
                <a:effectLst/>
                <a:latin typeface="Arial" panose="020B0604020202020204" pitchFamily="34" charset="0"/>
              </a:rPr>
              <a:t> </a:t>
            </a:r>
          </a:p>
          <a:p>
            <a:pPr algn="l">
              <a:buFont typeface="Arial" panose="020B0604020202020204" pitchFamily="34" charset="0"/>
              <a:buChar char="•"/>
            </a:pPr>
            <a:r>
              <a:rPr lang="en-US" b="0" i="0" dirty="0">
                <a:solidFill>
                  <a:schemeClr val="bg1"/>
                </a:solidFill>
                <a:effectLst/>
                <a:latin typeface="Arial" panose="020B0604020202020204" pitchFamily="34" charset="0"/>
              </a:rPr>
              <a:t>Twist &amp; Shout markings</a:t>
            </a:r>
          </a:p>
          <a:p>
            <a:pPr algn="l">
              <a:buFont typeface="Arial" panose="020B0604020202020204" pitchFamily="34" charset="0"/>
              <a:buChar char="•"/>
            </a:pPr>
            <a:r>
              <a:rPr lang="en-US" b="0" i="0" dirty="0">
                <a:solidFill>
                  <a:schemeClr val="bg1"/>
                </a:solidFill>
                <a:effectLst/>
                <a:latin typeface="Arial" panose="020B0604020202020204" pitchFamily="34" charset="0"/>
              </a:rPr>
              <a:t>Hopscotch Markings</a:t>
            </a:r>
          </a:p>
          <a:p>
            <a:pPr algn="l">
              <a:buFont typeface="Arial" panose="020B0604020202020204" pitchFamily="34" charset="0"/>
              <a:buChar char="•"/>
            </a:pPr>
            <a:r>
              <a:rPr lang="en-US" b="0" i="0" dirty="0">
                <a:solidFill>
                  <a:schemeClr val="bg1"/>
                </a:solidFill>
                <a:effectLst/>
                <a:latin typeface="Arial" panose="020B0604020202020204" pitchFamily="34" charset="0"/>
              </a:rPr>
              <a:t>Fun Fitness trail</a:t>
            </a:r>
          </a:p>
          <a:p>
            <a:pPr algn="l">
              <a:buFont typeface="Arial" panose="020B0604020202020204" pitchFamily="34" charset="0"/>
              <a:buChar char="•"/>
            </a:pPr>
            <a:r>
              <a:rPr lang="en-US" b="0" i="0" dirty="0">
                <a:solidFill>
                  <a:schemeClr val="bg1"/>
                </a:solidFill>
                <a:effectLst/>
                <a:latin typeface="Arial" panose="020B0604020202020204" pitchFamily="34" charset="0"/>
              </a:rPr>
              <a:t>Small football pitch within P1 Playground</a:t>
            </a:r>
          </a:p>
          <a:p>
            <a:pPr algn="l">
              <a:buFont typeface="Arial" panose="020B0604020202020204" pitchFamily="34" charset="0"/>
              <a:buChar char="•"/>
            </a:pPr>
            <a:r>
              <a:rPr lang="en-US" b="0" i="0" dirty="0">
                <a:solidFill>
                  <a:schemeClr val="bg1"/>
                </a:solidFill>
                <a:effectLst/>
                <a:latin typeface="Arial" panose="020B0604020202020204" pitchFamily="34" charset="0"/>
              </a:rPr>
              <a:t>Large Football pitch marked out in Large Playground.</a:t>
            </a:r>
          </a:p>
          <a:p>
            <a:pPr algn="l">
              <a:buFont typeface="Arial" panose="020B0604020202020204" pitchFamily="34" charset="0"/>
              <a:buChar char="•"/>
            </a:pPr>
            <a:endParaRPr lang="en-US" dirty="0">
              <a:solidFill>
                <a:schemeClr val="bg1"/>
              </a:solidFill>
              <a:latin typeface="Arial" panose="020B0604020202020204" pitchFamily="34" charset="0"/>
            </a:endParaRPr>
          </a:p>
          <a:p>
            <a:pPr algn="l"/>
            <a:r>
              <a:rPr lang="en-US" b="1" i="0" u="sng" dirty="0" err="1">
                <a:solidFill>
                  <a:schemeClr val="bg1"/>
                </a:solidFill>
                <a:effectLst/>
                <a:latin typeface="Arial" panose="020B0604020202020204" pitchFamily="34" charset="0"/>
              </a:rPr>
              <a:t>Kompan</a:t>
            </a:r>
            <a:r>
              <a:rPr lang="en-US" b="1" i="0" u="sng" dirty="0">
                <a:solidFill>
                  <a:schemeClr val="bg1"/>
                </a:solidFill>
                <a:effectLst/>
                <a:latin typeface="Arial" panose="020B0604020202020204" pitchFamily="34" charset="0"/>
              </a:rPr>
              <a:t> 2021 – Playground</a:t>
            </a:r>
            <a:endParaRPr lang="en-US" b="0" i="0" dirty="0">
              <a:solidFill>
                <a:schemeClr val="bg1"/>
              </a:solidFill>
              <a:effectLst/>
              <a:latin typeface="Arial" panose="020B0604020202020204" pitchFamily="34" charset="0"/>
            </a:endParaRPr>
          </a:p>
          <a:p>
            <a:pPr algn="l"/>
            <a:r>
              <a:rPr lang="en-US" b="0" i="0" dirty="0">
                <a:solidFill>
                  <a:schemeClr val="bg1"/>
                </a:solidFill>
                <a:effectLst/>
                <a:latin typeface="Arial" panose="020B0604020202020204" pitchFamily="34" charset="0"/>
              </a:rPr>
              <a:t> </a:t>
            </a:r>
          </a:p>
          <a:p>
            <a:pPr algn="l">
              <a:buFont typeface="Arial" panose="020B0604020202020204" pitchFamily="34" charset="0"/>
              <a:buChar char="•"/>
            </a:pPr>
            <a:r>
              <a:rPr lang="en-US" b="0" i="0" dirty="0">
                <a:solidFill>
                  <a:schemeClr val="bg1"/>
                </a:solidFill>
                <a:effectLst/>
                <a:latin typeface="Arial" panose="020B0604020202020204" pitchFamily="34" charset="0"/>
              </a:rPr>
              <a:t>Fun Fitness Trail additional to Phase 1</a:t>
            </a:r>
          </a:p>
          <a:p>
            <a:pPr algn="l">
              <a:buFont typeface="Arial" panose="020B0604020202020204" pitchFamily="34" charset="0"/>
              <a:buChar char="•"/>
            </a:pPr>
            <a:r>
              <a:rPr lang="en-US" b="0" i="0" dirty="0">
                <a:solidFill>
                  <a:schemeClr val="bg1"/>
                </a:solidFill>
                <a:effectLst/>
                <a:latin typeface="Arial" panose="020B0604020202020204" pitchFamily="34" charset="0"/>
              </a:rPr>
              <a:t>170m Daily Mile Footprints around playground.</a:t>
            </a:r>
          </a:p>
          <a:p>
            <a:pPr algn="l">
              <a:buFont typeface="Arial" panose="020B0604020202020204" pitchFamily="34" charset="0"/>
              <a:buChar char="•"/>
            </a:pPr>
            <a:r>
              <a:rPr lang="en-US" b="0" i="0" dirty="0">
                <a:solidFill>
                  <a:schemeClr val="bg1"/>
                </a:solidFill>
                <a:effectLst/>
                <a:latin typeface="Arial" panose="020B0604020202020204" pitchFamily="34" charset="0"/>
              </a:rPr>
              <a:t>11m x 11m Roadway with traffic signage</a:t>
            </a:r>
          </a:p>
          <a:p>
            <a:pPr algn="l">
              <a:buFont typeface="Arial" panose="020B0604020202020204" pitchFamily="34" charset="0"/>
              <a:buChar char="•"/>
            </a:pPr>
            <a:r>
              <a:rPr lang="en-US" b="0" i="0" dirty="0">
                <a:solidFill>
                  <a:schemeClr val="bg1"/>
                </a:solidFill>
                <a:effectLst/>
                <a:latin typeface="Arial" panose="020B0604020202020204" pitchFamily="34" charset="0"/>
              </a:rPr>
              <a:t>Stop, Look &amp; Listen at all exit gates.</a:t>
            </a:r>
          </a:p>
          <a:p>
            <a:pPr algn="l">
              <a:buFont typeface="Arial" panose="020B0604020202020204" pitchFamily="34" charset="0"/>
              <a:buChar char="•"/>
            </a:pPr>
            <a:r>
              <a:rPr lang="en-US" b="0" i="0" dirty="0">
                <a:solidFill>
                  <a:schemeClr val="bg1"/>
                </a:solidFill>
                <a:effectLst/>
                <a:latin typeface="Arial" panose="020B0604020202020204" pitchFamily="34" charset="0"/>
              </a:rPr>
              <a:t>Marked Lines around the basketball hoops.</a:t>
            </a:r>
          </a:p>
          <a:p>
            <a:pPr algn="l">
              <a:buFont typeface="Arial" panose="020B0604020202020204" pitchFamily="34" charset="0"/>
              <a:buChar char="•"/>
            </a:pPr>
            <a:endParaRPr lang="en-US" b="0" i="0" dirty="0">
              <a:solidFill>
                <a:srgbClr val="222222"/>
              </a:solidFill>
              <a:effectLst/>
              <a:latin typeface="Arial" panose="020B0604020202020204" pitchFamily="34" charset="0"/>
            </a:endParaRPr>
          </a:p>
          <a:p>
            <a:pPr algn="ctr">
              <a:lnSpc>
                <a:spcPct val="90000"/>
              </a:lnSpc>
              <a:spcBef>
                <a:spcPct val="0"/>
              </a:spcBef>
              <a:spcAft>
                <a:spcPts val="600"/>
              </a:spcAft>
            </a:pPr>
            <a:endParaRPr lang="en-US" b="1" kern="1200" dirty="0">
              <a:solidFill>
                <a:srgbClr val="FFFFFF"/>
              </a:solidFill>
              <a:latin typeface="+mj-lt"/>
              <a:ea typeface="+mj-ea"/>
              <a:cs typeface="+mj-cs"/>
            </a:endParaRPr>
          </a:p>
        </p:txBody>
      </p:sp>
      <p:pic>
        <p:nvPicPr>
          <p:cNvPr id="12" name="Picture 11" descr="A picture containing grass, outdoor, street, road&#10;&#10;Description automatically generated">
            <a:extLst>
              <a:ext uri="{FF2B5EF4-FFF2-40B4-BE49-F238E27FC236}">
                <a16:creationId xmlns:a16="http://schemas.microsoft.com/office/drawing/2014/main" id="{C3D99E19-7B30-9B5A-3588-106D328AEB69}"/>
              </a:ext>
            </a:extLst>
          </p:cNvPr>
          <p:cNvPicPr>
            <a:picLocks noChangeAspect="1"/>
          </p:cNvPicPr>
          <p:nvPr/>
        </p:nvPicPr>
        <p:blipFill rotWithShape="1">
          <a:blip r:embed="rId6">
            <a:extLst>
              <a:ext uri="{28A0092B-C50C-407E-A947-70E740481C1C}">
                <a14:useLocalDpi xmlns:a14="http://schemas.microsoft.com/office/drawing/2010/main" val="0"/>
              </a:ext>
            </a:extLst>
          </a:blip>
          <a:srcRect t="1551" r="-4" b="24702"/>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a:xfrm>
            <a:off x="3746609" y="6487745"/>
            <a:ext cx="5378355" cy="365125"/>
          </a:xfrm>
        </p:spPr>
        <p:txBody>
          <a:bodyPr vert="horz" lIns="91440" tIns="45720" rIns="91440" bIns="45720" rtlCol="0" anchor="ctr">
            <a:normAutofit/>
          </a:bodyPr>
          <a:lstStyle/>
          <a:p>
            <a:pPr algn="r">
              <a:spcAft>
                <a:spcPts val="600"/>
              </a:spcAft>
            </a:pPr>
            <a:r>
              <a:rPr lang="en-US" kern="1200" dirty="0" err="1">
                <a:solidFill>
                  <a:srgbClr val="FFFFFF"/>
                </a:solidFill>
                <a:latin typeface="+mn-lt"/>
                <a:ea typeface="+mn-ea"/>
                <a:cs typeface="+mn-cs"/>
              </a:rPr>
              <a:t>Cardonald</a:t>
            </a:r>
            <a:r>
              <a:rPr lang="en-US" kern="1200" dirty="0">
                <a:solidFill>
                  <a:srgbClr val="FFFFFF"/>
                </a:solidFill>
                <a:latin typeface="+mn-lt"/>
                <a:ea typeface="+mn-ea"/>
                <a:cs typeface="+mn-cs"/>
              </a:rPr>
              <a:t> Primary Parent Council - 23rd February 2023</a:t>
            </a:r>
          </a:p>
        </p:txBody>
      </p:sp>
    </p:spTree>
    <p:extLst>
      <p:ext uri="{BB962C8B-B14F-4D97-AF65-F5344CB8AC3E}">
        <p14:creationId xmlns:p14="http://schemas.microsoft.com/office/powerpoint/2010/main" val="75878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62B2062-17D5-0816-0D41-51E113856BFC}"/>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b="1" dirty="0">
                <a:solidFill>
                  <a:srgbClr val="FFFFFF"/>
                </a:solidFill>
                <a:latin typeface="+mj-lt"/>
                <a:ea typeface="+mj-ea"/>
                <a:cs typeface="+mj-cs"/>
              </a:rPr>
              <a:t>The parent council supplied the school with a number of water bottles for the children and have also regularly arranged collections through the school for the local foodbank.</a:t>
            </a:r>
            <a:endParaRPr lang="en-US" sz="5400" b="1" dirty="0">
              <a:solidFill>
                <a:srgbClr val="FFFFFF"/>
              </a:solidFill>
              <a:latin typeface="+mj-lt"/>
              <a:ea typeface="+mj-ea"/>
              <a:cs typeface="+mj-cs"/>
            </a:endParaRPr>
          </a:p>
        </p:txBody>
      </p:sp>
      <p:pic>
        <p:nvPicPr>
          <p:cNvPr id="17" name="Picture 16" descr="A picture containing text, outdoor, sky, road&#10;&#10;Description automatically generated">
            <a:extLst>
              <a:ext uri="{FF2B5EF4-FFF2-40B4-BE49-F238E27FC236}">
                <a16:creationId xmlns:a16="http://schemas.microsoft.com/office/drawing/2014/main" id="{AA99CF30-EB03-05C6-9FC2-E21CE4431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56" y="1021946"/>
            <a:ext cx="3761178" cy="2820883"/>
          </a:xfrm>
          <a:prstGeom prst="rect">
            <a:avLst/>
          </a:prstGeom>
        </p:spPr>
      </p:pic>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3"/>
          <a:stretch>
            <a:fillRect/>
          </a:stretch>
        </p:blipFill>
        <p:spPr>
          <a:xfrm>
            <a:off x="4385729" y="1528687"/>
            <a:ext cx="3433324" cy="1555725"/>
          </a:xfrm>
          <a:prstGeom prst="rect">
            <a:avLst/>
          </a:prstGeom>
        </p:spPr>
      </p:pic>
      <p:cxnSp>
        <p:nvCxnSpPr>
          <p:cNvPr id="26" name="Straight Connector 2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B41E830-B89B-BA68-BCC7-9D47036F8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2241" y="1044896"/>
            <a:ext cx="3759320" cy="2819490"/>
          </a:xfrm>
          <a:prstGeom prst="rect">
            <a:avLst/>
          </a:prstGeom>
        </p:spPr>
      </p:pic>
      <p:cxnSp>
        <p:nvCxnSpPr>
          <p:cNvPr id="28" name="Straight Connector 2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Cardonald Primary Parent Council - 23rd February 2023</a:t>
            </a:r>
          </a:p>
        </p:txBody>
      </p:sp>
    </p:spTree>
    <p:extLst>
      <p:ext uri="{BB962C8B-B14F-4D97-AF65-F5344CB8AC3E}">
        <p14:creationId xmlns:p14="http://schemas.microsoft.com/office/powerpoint/2010/main" val="136620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0A54ACE-1A11-F925-4D0D-EE7F3EA69B7A}"/>
              </a:ext>
            </a:extLst>
          </p:cNvPr>
          <p:cNvSpPr txBox="1"/>
          <p:nvPr/>
        </p:nvSpPr>
        <p:spPr>
          <a:xfrm>
            <a:off x="649270" y="4615840"/>
            <a:ext cx="3885141" cy="1526741"/>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000" b="1" dirty="0">
                <a:solidFill>
                  <a:schemeClr val="bg1"/>
                </a:solidFill>
                <a:latin typeface="+mj-lt"/>
                <a:ea typeface="+mj-ea"/>
                <a:cs typeface="+mj-cs"/>
              </a:rPr>
              <a:t>Virgin Money funding</a:t>
            </a:r>
          </a:p>
        </p:txBody>
      </p:sp>
      <p:pic>
        <p:nvPicPr>
          <p:cNvPr id="6" name="Picture 5">
            <a:extLst>
              <a:ext uri="{FF2B5EF4-FFF2-40B4-BE49-F238E27FC236}">
                <a16:creationId xmlns:a16="http://schemas.microsoft.com/office/drawing/2014/main" id="{8BE33EFD-FAF0-D0EF-DF37-2BB8245DC4D0}"/>
              </a:ext>
            </a:extLst>
          </p:cNvPr>
          <p:cNvPicPr>
            <a:picLocks noChangeAspect="1"/>
          </p:cNvPicPr>
          <p:nvPr/>
        </p:nvPicPr>
        <p:blipFill>
          <a:blip r:embed="rId2"/>
          <a:stretch>
            <a:fillRect/>
          </a:stretch>
        </p:blipFill>
        <p:spPr>
          <a:xfrm>
            <a:off x="393308" y="967881"/>
            <a:ext cx="5559480" cy="2519140"/>
          </a:xfrm>
          <a:prstGeom prst="rect">
            <a:avLst/>
          </a:prstGeom>
        </p:spPr>
      </p:pic>
      <p:pic>
        <p:nvPicPr>
          <p:cNvPr id="4" name="Picture 3" descr="A picture containing text, floor, indoor, person&#10;&#10;Description automatically generated">
            <a:extLst>
              <a:ext uri="{FF2B5EF4-FFF2-40B4-BE49-F238E27FC236}">
                <a16:creationId xmlns:a16="http://schemas.microsoft.com/office/drawing/2014/main" id="{88E9E4D1-B852-54EB-C48F-67A2B7A86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853" y="357013"/>
            <a:ext cx="4998720" cy="3749040"/>
          </a:xfrm>
          <a:prstGeom prst="rect">
            <a:avLst/>
          </a:prstGeom>
        </p:spPr>
      </p:pic>
      <p:cxnSp>
        <p:nvCxnSpPr>
          <p:cNvPr id="16" name="Straight Connector 15">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65D4BA3-4971-D016-B1F1-236E9BF48989}"/>
              </a:ext>
            </a:extLst>
          </p:cNvPr>
          <p:cNvSpPr txBox="1"/>
          <p:nvPr/>
        </p:nvSpPr>
        <p:spPr>
          <a:xfrm>
            <a:off x="4945336" y="4615840"/>
            <a:ext cx="6609921" cy="1526741"/>
          </a:xfrm>
          <a:prstGeom prst="rect">
            <a:avLst/>
          </a:prstGeom>
        </p:spPr>
        <p:txBody>
          <a:bodyPr vert="horz" lIns="91440" tIns="45720" rIns="91440" bIns="45720" rtlCol="0" anchor="ctr">
            <a:normAutofit/>
          </a:bodyPr>
          <a:lstStyle/>
          <a:p>
            <a:pPr>
              <a:lnSpc>
                <a:spcPct val="90000"/>
              </a:lnSpc>
              <a:spcAft>
                <a:spcPts val="600"/>
              </a:spcAft>
            </a:pPr>
            <a:r>
              <a:rPr lang="en-US" sz="1500" dirty="0">
                <a:solidFill>
                  <a:schemeClr val="bg1"/>
                </a:solidFill>
              </a:rPr>
              <a:t>The parent council also secured funding from Virgin Money to purchase 4 tablets for the school and paid for internet access for families that needed it during lockdown to allow children to do their home learning.</a:t>
            </a:r>
          </a:p>
        </p:txBody>
      </p:sp>
      <p:sp>
        <p:nvSpPr>
          <p:cNvPr id="5" name="Footer Placeholder 4">
            <a:extLst>
              <a:ext uri="{FF2B5EF4-FFF2-40B4-BE49-F238E27FC236}">
                <a16:creationId xmlns:a16="http://schemas.microsoft.com/office/drawing/2014/main" id="{FA430374-38D0-C414-41AC-163F516FD97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Cardonald Primary Parent Council - 23rd February 2023</a:t>
            </a:r>
          </a:p>
        </p:txBody>
      </p:sp>
    </p:spTree>
    <p:extLst>
      <p:ext uri="{BB962C8B-B14F-4D97-AF65-F5344CB8AC3E}">
        <p14:creationId xmlns:p14="http://schemas.microsoft.com/office/powerpoint/2010/main" val="1195831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1107</Words>
  <Application>Microsoft Office PowerPoint</Application>
  <PresentationFormat>Widescreen</PresentationFormat>
  <Paragraphs>108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Cardonald Primary Parent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Cardonald Primary Parent Council</dc:title>
  <dc:creator>treasurer.cardonaldpc@gmail.com</dc:creator>
  <cp:lastModifiedBy>treasurer.cardonaldpc@gmail.com</cp:lastModifiedBy>
  <cp:revision>15</cp:revision>
  <dcterms:created xsi:type="dcterms:W3CDTF">2023-02-20T14:09:26Z</dcterms:created>
  <dcterms:modified xsi:type="dcterms:W3CDTF">2023-02-21T19:29:34Z</dcterms:modified>
</cp:coreProperties>
</file>